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6" r:id="rId2"/>
    <p:sldId id="418" r:id="rId3"/>
    <p:sldId id="430" r:id="rId4"/>
    <p:sldId id="419" r:id="rId5"/>
    <p:sldId id="420" r:id="rId6"/>
    <p:sldId id="421" r:id="rId7"/>
    <p:sldId id="422" r:id="rId8"/>
    <p:sldId id="423" r:id="rId9"/>
    <p:sldId id="424" r:id="rId10"/>
    <p:sldId id="425" r:id="rId11"/>
    <p:sldId id="413" r:id="rId12"/>
    <p:sldId id="414" r:id="rId13"/>
    <p:sldId id="415" r:id="rId14"/>
    <p:sldId id="411" r:id="rId15"/>
    <p:sldId id="412" r:id="rId16"/>
    <p:sldId id="410" r:id="rId17"/>
    <p:sldId id="416" r:id="rId18"/>
    <p:sldId id="417" r:id="rId19"/>
    <p:sldId id="426" r:id="rId20"/>
    <p:sldId id="427" r:id="rId21"/>
    <p:sldId id="428" r:id="rId22"/>
    <p:sldId id="429" r:id="rId23"/>
    <p:sldId id="395" r:id="rId24"/>
    <p:sldId id="396" r:id="rId25"/>
    <p:sldId id="400" r:id="rId26"/>
    <p:sldId id="355" r:id="rId27"/>
    <p:sldId id="356" r:id="rId28"/>
    <p:sldId id="401" r:id="rId29"/>
    <p:sldId id="33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592"/>
    <a:srgbClr val="3A5896"/>
    <a:srgbClr val="173A8D"/>
    <a:srgbClr val="1D3C7A"/>
    <a:srgbClr val="213969"/>
    <a:srgbClr val="FF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8" d="100"/>
          <a:sy n="118" d="100"/>
        </p:scale>
        <p:origin x="-1434"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11.xml.rels><?xml version="1.0" encoding="UTF-8" standalone="yes"?>
<Relationships xmlns="http://schemas.openxmlformats.org/package/2006/relationships"><Relationship Id="rId8" Type="http://schemas.openxmlformats.org/officeDocument/2006/relationships/hyperlink" Target="kodeks://link/d?nd=902222619&amp;point=mark=0000000000000000000000000000000000000000000000000064U0IK" TargetMode="External"/><Relationship Id="rId13" Type="http://schemas.openxmlformats.org/officeDocument/2006/relationships/hyperlink" Target="kodeks://link/d?nd=871001224" TargetMode="External"/><Relationship Id="rId18" Type="http://schemas.openxmlformats.org/officeDocument/2006/relationships/hyperlink" Target="kodeks://link/d?nd=902023790&amp;point=mark=0000000000000000000000000000000000000000000000000064U0IK" TargetMode="External"/><Relationship Id="rId3" Type="http://schemas.openxmlformats.org/officeDocument/2006/relationships/hyperlink" Target="kodeks://link/d?nd=902111774&amp;point=mark=0000000000000000000000000000000000000000000000000064U0IK" TargetMode="External"/><Relationship Id="rId7" Type="http://schemas.openxmlformats.org/officeDocument/2006/relationships/hyperlink" Target="kodeks://link/d?nd=901877221&amp;point=mark=0000000000000000000000000000000000000000000000000064U0IK" TargetMode="External"/><Relationship Id="rId12" Type="http://schemas.openxmlformats.org/officeDocument/2006/relationships/hyperlink" Target="kodeks://link/d?nd=1200000435" TargetMode="External"/><Relationship Id="rId17" Type="http://schemas.openxmlformats.org/officeDocument/2006/relationships/hyperlink" Target="kodeks://link/d?nd=902023790&amp;point=mark=000000000000000000000000000000000000000000000000006500IL" TargetMode="External"/><Relationship Id="rId2" Type="http://schemas.openxmlformats.org/officeDocument/2006/relationships/hyperlink" Target="kodeks://link/d?nd=9046058&amp;point=mark=0000000000000000000000000000000000000000000000000064U0IK" TargetMode="External"/><Relationship Id="rId16" Type="http://schemas.openxmlformats.org/officeDocument/2006/relationships/hyperlink" Target="kodeks://link/d?nd=1200004692" TargetMode="External"/><Relationship Id="rId1" Type="http://schemas.openxmlformats.org/officeDocument/2006/relationships/hyperlink" Target="kodeks://link/d?nd=901919338&amp;point=mark=0000000000000000000000000000000000000000000000000064U0IK" TargetMode="External"/><Relationship Id="rId6" Type="http://schemas.openxmlformats.org/officeDocument/2006/relationships/hyperlink" Target="kodeks://link/d?nd=901964137&amp;point=mark=0000000000000000000000000000000000000000000000000064U0IK" TargetMode="External"/><Relationship Id="rId11" Type="http://schemas.openxmlformats.org/officeDocument/2006/relationships/hyperlink" Target="kodeks://link/d?nd=9051553" TargetMode="External"/><Relationship Id="rId5" Type="http://schemas.openxmlformats.org/officeDocument/2006/relationships/hyperlink" Target="kodeks://link/d?nd=1200034118" TargetMode="External"/><Relationship Id="rId15" Type="http://schemas.openxmlformats.org/officeDocument/2006/relationships/hyperlink" Target="kodeks://link/d?nd=1200005769" TargetMode="External"/><Relationship Id="rId10" Type="http://schemas.openxmlformats.org/officeDocument/2006/relationships/hyperlink" Target="kodeks://link/d?nd=9051551" TargetMode="External"/><Relationship Id="rId19" Type="http://schemas.openxmlformats.org/officeDocument/2006/relationships/hyperlink" Target="kodeks://link/d?nd=901919946&amp;point=mark=0000000000000000000000000000000000000000000000000064U0IK" TargetMode="External"/><Relationship Id="rId4" Type="http://schemas.openxmlformats.org/officeDocument/2006/relationships/hyperlink" Target="kodeks://link/d?nd=902192610&amp;point=mark=0000000000000000000000000000000000000000000000000064U0IK" TargetMode="External"/><Relationship Id="rId9" Type="http://schemas.openxmlformats.org/officeDocument/2006/relationships/hyperlink" Target="kodeks://link/d?nd=901708511" TargetMode="External"/><Relationship Id="rId14" Type="http://schemas.openxmlformats.org/officeDocument/2006/relationships/hyperlink" Target="kodeks://link/d?nd=901707779" TargetMode="External"/></Relationships>
</file>

<file path=ppt/diagrams/_rels/data6.xml.rels><?xml version="1.0" encoding="UTF-8" standalone="yes"?>
<Relationships xmlns="http://schemas.openxmlformats.org/package/2006/relationships"><Relationship Id="rId3" Type="http://schemas.openxmlformats.org/officeDocument/2006/relationships/hyperlink" Target="garantf1://70253464.600/" TargetMode="External"/><Relationship Id="rId2" Type="http://schemas.openxmlformats.org/officeDocument/2006/relationships/hyperlink" Target="garantf1://70253464.1054/" TargetMode="External"/><Relationship Id="rId1" Type="http://schemas.openxmlformats.org/officeDocument/2006/relationships/hyperlink" Target="garantf1://70253464.1053/" TargetMode="External"/></Relationships>
</file>

<file path=ppt/diagrams/_rels/drawing11.xml.rels><?xml version="1.0" encoding="UTF-8" standalone="yes"?>
<Relationships xmlns="http://schemas.openxmlformats.org/package/2006/relationships"><Relationship Id="rId8" Type="http://schemas.openxmlformats.org/officeDocument/2006/relationships/hyperlink" Target="kodeks://link/d?nd=901877221&amp;point=mark=0000000000000000000000000000000000000000000000000064U0IK" TargetMode="External"/><Relationship Id="rId13" Type="http://schemas.openxmlformats.org/officeDocument/2006/relationships/hyperlink" Target="kodeks://link/d?nd=1200000435" TargetMode="External"/><Relationship Id="rId18" Type="http://schemas.openxmlformats.org/officeDocument/2006/relationships/hyperlink" Target="kodeks://link/d?nd=902023790&amp;point=mark=000000000000000000000000000000000000000000000000006500IL" TargetMode="External"/><Relationship Id="rId3" Type="http://schemas.openxmlformats.org/officeDocument/2006/relationships/hyperlink" Target="kodeks://link/d?nd=9046058&amp;point=mark=0000000000000000000000000000000000000000000000000064U0IK" TargetMode="External"/><Relationship Id="rId7" Type="http://schemas.openxmlformats.org/officeDocument/2006/relationships/hyperlink" Target="kodeks://link/d?nd=901964137&amp;point=mark=0000000000000000000000000000000000000000000000000064U0IK" TargetMode="External"/><Relationship Id="rId12" Type="http://schemas.openxmlformats.org/officeDocument/2006/relationships/hyperlink" Target="kodeks://link/d?nd=9051553" TargetMode="External"/><Relationship Id="rId17" Type="http://schemas.openxmlformats.org/officeDocument/2006/relationships/hyperlink" Target="kodeks://link/d?nd=1200004692" TargetMode="External"/><Relationship Id="rId2" Type="http://schemas.openxmlformats.org/officeDocument/2006/relationships/hyperlink" Target="kodeks://link/d?nd=901919946&amp;point=mark=0000000000000000000000000000000000000000000000000064U0IK" TargetMode="External"/><Relationship Id="rId16" Type="http://schemas.openxmlformats.org/officeDocument/2006/relationships/hyperlink" Target="kodeks://link/d?nd=1200005769" TargetMode="External"/><Relationship Id="rId1" Type="http://schemas.openxmlformats.org/officeDocument/2006/relationships/hyperlink" Target="kodeks://link/d?nd=901919338&amp;point=mark=0000000000000000000000000000000000000000000000000064U0IK" TargetMode="External"/><Relationship Id="rId6" Type="http://schemas.openxmlformats.org/officeDocument/2006/relationships/hyperlink" Target="kodeks://link/d?nd=1200034118" TargetMode="External"/><Relationship Id="rId11" Type="http://schemas.openxmlformats.org/officeDocument/2006/relationships/hyperlink" Target="kodeks://link/d?nd=9051551" TargetMode="External"/><Relationship Id="rId5" Type="http://schemas.openxmlformats.org/officeDocument/2006/relationships/hyperlink" Target="kodeks://link/d?nd=902192610&amp;point=mark=0000000000000000000000000000000000000000000000000064U0IK" TargetMode="External"/><Relationship Id="rId15" Type="http://schemas.openxmlformats.org/officeDocument/2006/relationships/hyperlink" Target="kodeks://link/d?nd=901707779" TargetMode="External"/><Relationship Id="rId10" Type="http://schemas.openxmlformats.org/officeDocument/2006/relationships/hyperlink" Target="kodeks://link/d?nd=901708511" TargetMode="External"/><Relationship Id="rId19" Type="http://schemas.openxmlformats.org/officeDocument/2006/relationships/hyperlink" Target="kodeks://link/d?nd=902023790&amp;point=mark=0000000000000000000000000000000000000000000000000064U0IK" TargetMode="External"/><Relationship Id="rId4" Type="http://schemas.openxmlformats.org/officeDocument/2006/relationships/hyperlink" Target="kodeks://link/d?nd=902111774&amp;point=mark=0000000000000000000000000000000000000000000000000064U0IK" TargetMode="External"/><Relationship Id="rId9" Type="http://schemas.openxmlformats.org/officeDocument/2006/relationships/hyperlink" Target="kodeks://link/d?nd=902222619&amp;point=mark=0000000000000000000000000000000000000000000000000064U0IK" TargetMode="External"/><Relationship Id="rId14" Type="http://schemas.openxmlformats.org/officeDocument/2006/relationships/hyperlink" Target="kodeks://link/d?nd=871001224" TargetMode="External"/></Relationships>
</file>

<file path=ppt/diagrams/_rels/drawing6.xml.rels><?xml version="1.0" encoding="UTF-8" standalone="yes"?>
<Relationships xmlns="http://schemas.openxmlformats.org/package/2006/relationships"><Relationship Id="rId3" Type="http://schemas.openxmlformats.org/officeDocument/2006/relationships/hyperlink" Target="garantf1://70253464.600/" TargetMode="External"/><Relationship Id="rId2" Type="http://schemas.openxmlformats.org/officeDocument/2006/relationships/hyperlink" Target="garantf1://70253464.1054/" TargetMode="External"/><Relationship Id="rId1" Type="http://schemas.openxmlformats.org/officeDocument/2006/relationships/hyperlink" Target="garantf1://70253464.1053/"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F17066-E125-41B3-9566-18877074C9E9}" type="doc">
      <dgm:prSet loTypeId="urn:microsoft.com/office/officeart/2005/8/layout/gear1" loCatId="process" qsTypeId="urn:microsoft.com/office/officeart/2005/8/quickstyle/simple5" qsCatId="simple" csTypeId="urn:microsoft.com/office/officeart/2005/8/colors/colorful2" csCatId="colorful" phldr="1"/>
      <dgm:spPr/>
    </dgm:pt>
    <dgm:pt modelId="{B95B6AF7-8AF0-45E4-B0E7-951013A3C06F}" type="pres">
      <dgm:prSet presAssocID="{29F17066-E125-41B3-9566-18877074C9E9}" presName="composite" presStyleCnt="0">
        <dgm:presLayoutVars>
          <dgm:chMax val="3"/>
          <dgm:animLvl val="lvl"/>
          <dgm:resizeHandles val="exact"/>
        </dgm:presLayoutVars>
      </dgm:prSet>
      <dgm:spPr/>
    </dgm:pt>
  </dgm:ptLst>
  <dgm:cxnLst>
    <dgm:cxn modelId="{2F1BE052-65E3-4C99-89AC-F90FA46989FA}" type="presOf" srcId="{29F17066-E125-41B3-9566-18877074C9E9}" destId="{B95B6AF7-8AF0-45E4-B0E7-951013A3C06F}" srcOrd="0"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02568E7-744F-4F46-91F5-F404EEC224F8}"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ru-RU"/>
        </a:p>
      </dgm:t>
    </dgm:pt>
    <dgm:pt modelId="{6F71A004-70F6-4D5C-AEDE-1A4C9D18A89B}">
      <dgm:prSet custT="1"/>
      <dgm:spPr/>
      <dgm:t>
        <a:bodyPr/>
        <a:lstStyle/>
        <a:p>
          <a:pPr rtl="0"/>
          <a:r>
            <a:rPr lang="ru-RU" sz="1050" dirty="0" smtClean="0">
              <a:solidFill>
                <a:schemeClr val="tx1"/>
              </a:solidFill>
            </a:rPr>
            <a:t>Часть 1. Снос объекта капитального строительства осуществляется в соответствии </a:t>
          </a:r>
          <a:r>
            <a:rPr lang="ru-RU" sz="1050" b="1" dirty="0" smtClean="0">
              <a:solidFill>
                <a:schemeClr val="tx1"/>
              </a:solidFill>
            </a:rPr>
            <a:t>с проектом организации работ по сносу объекта капитального строительства</a:t>
          </a:r>
          <a:r>
            <a:rPr lang="ru-RU" sz="1050" dirty="0" smtClean="0">
              <a:solidFill>
                <a:schemeClr val="tx1"/>
              </a:solidFill>
            </a:rPr>
            <a:t> после отключения объекта капитального строительства от сетей инженерно-технического обеспечения в соответствии с условиями отключения объекта капитального строительства от сетей инженерно-технического обеспечения, выданными организациями, осуществляющими эксплуатацию сетей инженерно-технического обеспечения, а также после вывода объекта капитального строительства из эксплуатации в случае, если это предусмотрено федеральными законами</a:t>
          </a:r>
          <a:r>
            <a:rPr lang="ru-RU" sz="1200" dirty="0" smtClean="0">
              <a:solidFill>
                <a:schemeClr val="tx1"/>
              </a:solidFill>
            </a:rPr>
            <a:t>.</a:t>
          </a:r>
          <a:endParaRPr lang="ru-RU" sz="1200" dirty="0">
            <a:solidFill>
              <a:schemeClr val="tx1"/>
            </a:solidFill>
          </a:endParaRPr>
        </a:p>
      </dgm:t>
    </dgm:pt>
    <dgm:pt modelId="{82284B86-761A-4FC4-BA6E-E55980A2D529}" type="parTrans" cxnId="{3738E574-2841-47D3-8142-6ECCEEBAB8E9}">
      <dgm:prSet/>
      <dgm:spPr/>
      <dgm:t>
        <a:bodyPr/>
        <a:lstStyle/>
        <a:p>
          <a:endParaRPr lang="ru-RU" sz="1200">
            <a:solidFill>
              <a:schemeClr val="tx1"/>
            </a:solidFill>
          </a:endParaRPr>
        </a:p>
      </dgm:t>
    </dgm:pt>
    <dgm:pt modelId="{61DC63C1-DF18-41FB-97CB-F83784E451FB}" type="sibTrans" cxnId="{3738E574-2841-47D3-8142-6ECCEEBAB8E9}">
      <dgm:prSet/>
      <dgm:spPr/>
      <dgm:t>
        <a:bodyPr/>
        <a:lstStyle/>
        <a:p>
          <a:endParaRPr lang="ru-RU" sz="1200">
            <a:solidFill>
              <a:schemeClr val="tx1"/>
            </a:solidFill>
          </a:endParaRPr>
        </a:p>
      </dgm:t>
    </dgm:pt>
    <dgm:pt modelId="{DBEB031A-413C-46A5-A26A-0B2B62C948E2}">
      <dgm:prSet custT="1"/>
      <dgm:spPr/>
      <dgm:t>
        <a:bodyPr/>
        <a:lstStyle/>
        <a:p>
          <a:pPr rtl="0"/>
          <a:r>
            <a:rPr lang="ru-RU" sz="1200" dirty="0" smtClean="0">
              <a:solidFill>
                <a:schemeClr val="tx1"/>
              </a:solidFill>
            </a:rPr>
            <a:t>Часть 3. В процессе сноса объекта капитального строительства принимаются меры, направленные на предупреждение причинения вреда жизни или здоровью людей, имуществу физических или юридических лиц, государственному или муниципальному имуществу, окружающей среде, предусматривается устройство временных ограждений, подъездных путей, осуществляются мероприятия по утилизации строительного мусора.</a:t>
          </a:r>
          <a:endParaRPr lang="ru-RU" sz="1200" dirty="0">
            <a:solidFill>
              <a:schemeClr val="tx1"/>
            </a:solidFill>
          </a:endParaRPr>
        </a:p>
      </dgm:t>
    </dgm:pt>
    <dgm:pt modelId="{40214D13-4FF6-4ED8-BA3F-4D2006247597}" type="parTrans" cxnId="{E06F0089-3506-4F9B-8D49-967378C7D242}">
      <dgm:prSet/>
      <dgm:spPr/>
      <dgm:t>
        <a:bodyPr/>
        <a:lstStyle/>
        <a:p>
          <a:endParaRPr lang="ru-RU" sz="1200">
            <a:solidFill>
              <a:schemeClr val="tx1"/>
            </a:solidFill>
          </a:endParaRPr>
        </a:p>
      </dgm:t>
    </dgm:pt>
    <dgm:pt modelId="{F57D56F8-EB58-4B89-9C62-3C9B77370497}" type="sibTrans" cxnId="{E06F0089-3506-4F9B-8D49-967378C7D242}">
      <dgm:prSet/>
      <dgm:spPr/>
      <dgm:t>
        <a:bodyPr/>
        <a:lstStyle/>
        <a:p>
          <a:endParaRPr lang="ru-RU" sz="1200">
            <a:solidFill>
              <a:schemeClr val="tx1"/>
            </a:solidFill>
          </a:endParaRPr>
        </a:p>
      </dgm:t>
    </dgm:pt>
    <dgm:pt modelId="{72E9D728-E568-4FE4-A829-887B9CDDDD58}">
      <dgm:prSet custT="1"/>
      <dgm:spPr/>
      <dgm:t>
        <a:bodyPr/>
        <a:lstStyle/>
        <a:p>
          <a:pPr rtl="0"/>
          <a:r>
            <a:rPr lang="ru-RU" sz="1050" dirty="0" smtClean="0">
              <a:solidFill>
                <a:schemeClr val="tx1"/>
              </a:solidFill>
            </a:rPr>
            <a:t>Часть 4. Работы по договорам подряда на осуществление сноса выполняются только индивидуальными предпринимателями или юридическими лицами, которые являются членами саморегулируемых организаций в области строительства, если иное не установлено настоящей статьей. Выполнение работ по сносу объектов капитального строительства по договорам подряда на осуществление сноса обеспечивается специалистами по организации строительства (главными инженерами проектов). Работы по договорам о сносе объектов капитального строительства, заключенным с лицами, не являющимися застройщиками, техническими заказчиками, лицами, ответственными за эксплуатацию здания, сооружения, могут выполняться индивидуальными предпринимателями или юридическими лицами, не являющимися членами таких саморегулируемых организаций. (ИСКЛЮЧЕНИЯ ДЛЯ ГУП, МУП и прочее (часть 6 статьи 55.31)</a:t>
          </a:r>
          <a:endParaRPr lang="ru-RU" sz="1050" dirty="0">
            <a:solidFill>
              <a:schemeClr val="tx1"/>
            </a:solidFill>
          </a:endParaRPr>
        </a:p>
      </dgm:t>
    </dgm:pt>
    <dgm:pt modelId="{5A1245E8-1301-4B3A-BAA3-47DC517BA6AF}" type="parTrans" cxnId="{90849868-F834-4F5A-8AEF-7C8F0DF89991}">
      <dgm:prSet/>
      <dgm:spPr/>
      <dgm:t>
        <a:bodyPr/>
        <a:lstStyle/>
        <a:p>
          <a:endParaRPr lang="ru-RU" sz="1200">
            <a:solidFill>
              <a:schemeClr val="tx1"/>
            </a:solidFill>
          </a:endParaRPr>
        </a:p>
      </dgm:t>
    </dgm:pt>
    <dgm:pt modelId="{87CE9A8B-D1FD-4C5B-B6E9-38888A380ED4}" type="sibTrans" cxnId="{90849868-F834-4F5A-8AEF-7C8F0DF89991}">
      <dgm:prSet/>
      <dgm:spPr/>
      <dgm:t>
        <a:bodyPr/>
        <a:lstStyle/>
        <a:p>
          <a:endParaRPr lang="ru-RU" sz="1200">
            <a:solidFill>
              <a:schemeClr val="tx1"/>
            </a:solidFill>
          </a:endParaRPr>
        </a:p>
      </dgm:t>
    </dgm:pt>
    <dgm:pt modelId="{CBB52966-63DD-4E3C-9F07-87424B307D9B}">
      <dgm:prSet custT="1"/>
      <dgm:spPr/>
      <dgm:t>
        <a:bodyPr/>
        <a:lstStyle/>
        <a:p>
          <a:pPr rtl="0"/>
          <a:r>
            <a:rPr lang="ru-RU" sz="1400" dirty="0" smtClean="0">
              <a:solidFill>
                <a:schemeClr val="tx1"/>
              </a:solidFill>
            </a:rPr>
            <a:t>Часть 5. Индивидуальный предприниматель или юридическое лицо, не являющиеся членами саморегулируемых организаций в области строительства, может выполнять работы по договорам подряда на осуществление сноса в случае, если размер обязательств по каждому из таких договоров </a:t>
          </a:r>
          <a:r>
            <a:rPr lang="ru-RU" sz="1400" u="sng" dirty="0" smtClean="0">
              <a:solidFill>
                <a:schemeClr val="tx1"/>
              </a:solidFill>
            </a:rPr>
            <a:t>не превышает </a:t>
          </a:r>
          <a:r>
            <a:rPr lang="ru-RU" sz="1400" b="1" dirty="0" smtClean="0">
              <a:solidFill>
                <a:schemeClr val="tx1"/>
              </a:solidFill>
            </a:rPr>
            <a:t>одного миллиона рублей</a:t>
          </a:r>
          <a:r>
            <a:rPr lang="ru-RU" sz="1400" dirty="0" smtClean="0">
              <a:solidFill>
                <a:schemeClr val="tx1"/>
              </a:solidFill>
            </a:rPr>
            <a:t>. </a:t>
          </a:r>
          <a:endParaRPr lang="ru-RU" sz="1400" dirty="0">
            <a:solidFill>
              <a:schemeClr val="tx1"/>
            </a:solidFill>
          </a:endParaRPr>
        </a:p>
      </dgm:t>
    </dgm:pt>
    <dgm:pt modelId="{9F933632-3152-44DD-B068-D58A6D8743D2}" type="parTrans" cxnId="{908DC4F9-3457-4B82-9B44-6944989D159F}">
      <dgm:prSet/>
      <dgm:spPr/>
      <dgm:t>
        <a:bodyPr/>
        <a:lstStyle/>
        <a:p>
          <a:endParaRPr lang="ru-RU" sz="1200">
            <a:solidFill>
              <a:schemeClr val="tx1"/>
            </a:solidFill>
          </a:endParaRPr>
        </a:p>
      </dgm:t>
    </dgm:pt>
    <dgm:pt modelId="{F15461A0-7B11-4D46-81E3-B4484CE55D4A}" type="sibTrans" cxnId="{908DC4F9-3457-4B82-9B44-6944989D159F}">
      <dgm:prSet/>
      <dgm:spPr/>
      <dgm:t>
        <a:bodyPr/>
        <a:lstStyle/>
        <a:p>
          <a:endParaRPr lang="ru-RU" sz="1200">
            <a:solidFill>
              <a:schemeClr val="tx1"/>
            </a:solidFill>
          </a:endParaRPr>
        </a:p>
      </dgm:t>
    </dgm:pt>
    <dgm:pt modelId="{3F302468-F4D7-477C-AC7F-79F3A2BCE346}" type="pres">
      <dgm:prSet presAssocID="{502568E7-744F-4F46-91F5-F404EEC224F8}" presName="CompostProcess" presStyleCnt="0">
        <dgm:presLayoutVars>
          <dgm:dir/>
          <dgm:resizeHandles val="exact"/>
        </dgm:presLayoutVars>
      </dgm:prSet>
      <dgm:spPr/>
      <dgm:t>
        <a:bodyPr/>
        <a:lstStyle/>
        <a:p>
          <a:endParaRPr lang="ru-RU"/>
        </a:p>
      </dgm:t>
    </dgm:pt>
    <dgm:pt modelId="{BE11AB45-DF17-40C5-877E-6ADE2AC1DD28}" type="pres">
      <dgm:prSet presAssocID="{502568E7-744F-4F46-91F5-F404EEC224F8}" presName="arrow" presStyleLbl="bgShp" presStyleIdx="0" presStyleCnt="1"/>
      <dgm:spPr/>
    </dgm:pt>
    <dgm:pt modelId="{01FC74BC-A0AB-4B8C-B970-C346E6108CAF}" type="pres">
      <dgm:prSet presAssocID="{502568E7-744F-4F46-91F5-F404EEC224F8}" presName="linearProcess" presStyleCnt="0"/>
      <dgm:spPr/>
    </dgm:pt>
    <dgm:pt modelId="{76571643-EEA4-4EE7-98D0-F2459CA0D8A7}" type="pres">
      <dgm:prSet presAssocID="{6F71A004-70F6-4D5C-AEDE-1A4C9D18A89B}" presName="textNode" presStyleLbl="node1" presStyleIdx="0" presStyleCnt="4" custScaleY="250000">
        <dgm:presLayoutVars>
          <dgm:bulletEnabled val="1"/>
        </dgm:presLayoutVars>
      </dgm:prSet>
      <dgm:spPr/>
      <dgm:t>
        <a:bodyPr/>
        <a:lstStyle/>
        <a:p>
          <a:endParaRPr lang="ru-RU"/>
        </a:p>
      </dgm:t>
    </dgm:pt>
    <dgm:pt modelId="{598BC7D3-695D-4484-8306-724CBAB3032A}" type="pres">
      <dgm:prSet presAssocID="{61DC63C1-DF18-41FB-97CB-F83784E451FB}" presName="sibTrans" presStyleCnt="0"/>
      <dgm:spPr/>
    </dgm:pt>
    <dgm:pt modelId="{6CDC7067-1E09-403A-A0F5-A01DBA2BF939}" type="pres">
      <dgm:prSet presAssocID="{DBEB031A-413C-46A5-A26A-0B2B62C948E2}" presName="textNode" presStyleLbl="node1" presStyleIdx="1" presStyleCnt="4" custScaleX="113463" custScaleY="250000">
        <dgm:presLayoutVars>
          <dgm:bulletEnabled val="1"/>
        </dgm:presLayoutVars>
      </dgm:prSet>
      <dgm:spPr/>
      <dgm:t>
        <a:bodyPr/>
        <a:lstStyle/>
        <a:p>
          <a:endParaRPr lang="ru-RU"/>
        </a:p>
      </dgm:t>
    </dgm:pt>
    <dgm:pt modelId="{0B22FA92-CEC4-48DB-A1FD-1A4959BAE1D1}" type="pres">
      <dgm:prSet presAssocID="{F57D56F8-EB58-4B89-9C62-3C9B77370497}" presName="sibTrans" presStyleCnt="0"/>
      <dgm:spPr/>
    </dgm:pt>
    <dgm:pt modelId="{73249BC6-E423-4CDB-B5E7-F4703B7A8453}" type="pres">
      <dgm:prSet presAssocID="{72E9D728-E568-4FE4-A829-887B9CDDDD58}" presName="textNode" presStyleLbl="node1" presStyleIdx="2" presStyleCnt="4" custScaleX="134550" custScaleY="250000">
        <dgm:presLayoutVars>
          <dgm:bulletEnabled val="1"/>
        </dgm:presLayoutVars>
      </dgm:prSet>
      <dgm:spPr/>
      <dgm:t>
        <a:bodyPr/>
        <a:lstStyle/>
        <a:p>
          <a:endParaRPr lang="ru-RU"/>
        </a:p>
      </dgm:t>
    </dgm:pt>
    <dgm:pt modelId="{B2D315D2-0D86-47B0-AD8E-4D97A3E0910B}" type="pres">
      <dgm:prSet presAssocID="{87CE9A8B-D1FD-4C5B-B6E9-38888A380ED4}" presName="sibTrans" presStyleCnt="0"/>
      <dgm:spPr/>
    </dgm:pt>
    <dgm:pt modelId="{7169C42B-32B6-44FA-8B18-461E8073AADE}" type="pres">
      <dgm:prSet presAssocID="{CBB52966-63DD-4E3C-9F07-87424B307D9B}" presName="textNode" presStyleLbl="node1" presStyleIdx="3" presStyleCnt="4" custScaleX="97933" custScaleY="243243">
        <dgm:presLayoutVars>
          <dgm:bulletEnabled val="1"/>
        </dgm:presLayoutVars>
      </dgm:prSet>
      <dgm:spPr/>
      <dgm:t>
        <a:bodyPr/>
        <a:lstStyle/>
        <a:p>
          <a:endParaRPr lang="ru-RU"/>
        </a:p>
      </dgm:t>
    </dgm:pt>
  </dgm:ptLst>
  <dgm:cxnLst>
    <dgm:cxn modelId="{90849868-F834-4F5A-8AEF-7C8F0DF89991}" srcId="{502568E7-744F-4F46-91F5-F404EEC224F8}" destId="{72E9D728-E568-4FE4-A829-887B9CDDDD58}" srcOrd="2" destOrd="0" parTransId="{5A1245E8-1301-4B3A-BAA3-47DC517BA6AF}" sibTransId="{87CE9A8B-D1FD-4C5B-B6E9-38888A380ED4}"/>
    <dgm:cxn modelId="{4DBD94F1-B89A-4A53-B355-5ED824C2639E}" type="presOf" srcId="{72E9D728-E568-4FE4-A829-887B9CDDDD58}" destId="{73249BC6-E423-4CDB-B5E7-F4703B7A8453}" srcOrd="0" destOrd="0" presId="urn:microsoft.com/office/officeart/2005/8/layout/hProcess9"/>
    <dgm:cxn modelId="{7F614E44-9BC5-4A42-95E0-F8891E2B957B}" type="presOf" srcId="{502568E7-744F-4F46-91F5-F404EEC224F8}" destId="{3F302468-F4D7-477C-AC7F-79F3A2BCE346}" srcOrd="0" destOrd="0" presId="urn:microsoft.com/office/officeart/2005/8/layout/hProcess9"/>
    <dgm:cxn modelId="{E06F0089-3506-4F9B-8D49-967378C7D242}" srcId="{502568E7-744F-4F46-91F5-F404EEC224F8}" destId="{DBEB031A-413C-46A5-A26A-0B2B62C948E2}" srcOrd="1" destOrd="0" parTransId="{40214D13-4FF6-4ED8-BA3F-4D2006247597}" sibTransId="{F57D56F8-EB58-4B89-9C62-3C9B77370497}"/>
    <dgm:cxn modelId="{5C215422-1B51-4825-B303-6A5CDED2DEDB}" type="presOf" srcId="{CBB52966-63DD-4E3C-9F07-87424B307D9B}" destId="{7169C42B-32B6-44FA-8B18-461E8073AADE}" srcOrd="0" destOrd="0" presId="urn:microsoft.com/office/officeart/2005/8/layout/hProcess9"/>
    <dgm:cxn modelId="{3738E574-2841-47D3-8142-6ECCEEBAB8E9}" srcId="{502568E7-744F-4F46-91F5-F404EEC224F8}" destId="{6F71A004-70F6-4D5C-AEDE-1A4C9D18A89B}" srcOrd="0" destOrd="0" parTransId="{82284B86-761A-4FC4-BA6E-E55980A2D529}" sibTransId="{61DC63C1-DF18-41FB-97CB-F83784E451FB}"/>
    <dgm:cxn modelId="{D600B931-E97E-4B56-BB3B-26323C760160}" type="presOf" srcId="{DBEB031A-413C-46A5-A26A-0B2B62C948E2}" destId="{6CDC7067-1E09-403A-A0F5-A01DBA2BF939}" srcOrd="0" destOrd="0" presId="urn:microsoft.com/office/officeart/2005/8/layout/hProcess9"/>
    <dgm:cxn modelId="{908DC4F9-3457-4B82-9B44-6944989D159F}" srcId="{502568E7-744F-4F46-91F5-F404EEC224F8}" destId="{CBB52966-63DD-4E3C-9F07-87424B307D9B}" srcOrd="3" destOrd="0" parTransId="{9F933632-3152-44DD-B068-D58A6D8743D2}" sibTransId="{F15461A0-7B11-4D46-81E3-B4484CE55D4A}"/>
    <dgm:cxn modelId="{DAEB2811-073F-4227-AF24-C7F1A9DF8616}" type="presOf" srcId="{6F71A004-70F6-4D5C-AEDE-1A4C9D18A89B}" destId="{76571643-EEA4-4EE7-98D0-F2459CA0D8A7}" srcOrd="0" destOrd="0" presId="urn:microsoft.com/office/officeart/2005/8/layout/hProcess9"/>
    <dgm:cxn modelId="{66B0DF97-7525-48BB-92C5-02D07D46FF5B}" type="presParOf" srcId="{3F302468-F4D7-477C-AC7F-79F3A2BCE346}" destId="{BE11AB45-DF17-40C5-877E-6ADE2AC1DD28}" srcOrd="0" destOrd="0" presId="urn:microsoft.com/office/officeart/2005/8/layout/hProcess9"/>
    <dgm:cxn modelId="{BD0BD83A-3C4D-455F-B4A5-D6CE6DDFFA75}" type="presParOf" srcId="{3F302468-F4D7-477C-AC7F-79F3A2BCE346}" destId="{01FC74BC-A0AB-4B8C-B970-C346E6108CAF}" srcOrd="1" destOrd="0" presId="urn:microsoft.com/office/officeart/2005/8/layout/hProcess9"/>
    <dgm:cxn modelId="{9D0311A6-E404-431A-A55C-6BB483C00FFB}" type="presParOf" srcId="{01FC74BC-A0AB-4B8C-B970-C346E6108CAF}" destId="{76571643-EEA4-4EE7-98D0-F2459CA0D8A7}" srcOrd="0" destOrd="0" presId="urn:microsoft.com/office/officeart/2005/8/layout/hProcess9"/>
    <dgm:cxn modelId="{5415C017-D046-4A58-B21D-54372E2D84DC}" type="presParOf" srcId="{01FC74BC-A0AB-4B8C-B970-C346E6108CAF}" destId="{598BC7D3-695D-4484-8306-724CBAB3032A}" srcOrd="1" destOrd="0" presId="urn:microsoft.com/office/officeart/2005/8/layout/hProcess9"/>
    <dgm:cxn modelId="{C533E4FD-2C53-4F1C-8604-6816656664EB}" type="presParOf" srcId="{01FC74BC-A0AB-4B8C-B970-C346E6108CAF}" destId="{6CDC7067-1E09-403A-A0F5-A01DBA2BF939}" srcOrd="2" destOrd="0" presId="urn:microsoft.com/office/officeart/2005/8/layout/hProcess9"/>
    <dgm:cxn modelId="{B07C78B8-C062-44BB-B213-63EE32B29A40}" type="presParOf" srcId="{01FC74BC-A0AB-4B8C-B970-C346E6108CAF}" destId="{0B22FA92-CEC4-48DB-A1FD-1A4959BAE1D1}" srcOrd="3" destOrd="0" presId="urn:microsoft.com/office/officeart/2005/8/layout/hProcess9"/>
    <dgm:cxn modelId="{31CD18E6-5BFE-4F11-9EE6-0F746AB3A9E6}" type="presParOf" srcId="{01FC74BC-A0AB-4B8C-B970-C346E6108CAF}" destId="{73249BC6-E423-4CDB-B5E7-F4703B7A8453}" srcOrd="4" destOrd="0" presId="urn:microsoft.com/office/officeart/2005/8/layout/hProcess9"/>
    <dgm:cxn modelId="{ECED10F3-4AB6-4A77-8519-2858FC3D8E41}" type="presParOf" srcId="{01FC74BC-A0AB-4B8C-B970-C346E6108CAF}" destId="{B2D315D2-0D86-47B0-AD8E-4D97A3E0910B}" srcOrd="5" destOrd="0" presId="urn:microsoft.com/office/officeart/2005/8/layout/hProcess9"/>
    <dgm:cxn modelId="{1D36AB2D-B56D-45E7-BD3D-29BF8DA0F604}" type="presParOf" srcId="{01FC74BC-A0AB-4B8C-B970-C346E6108CAF}" destId="{7169C42B-32B6-44FA-8B18-461E8073AADE}"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547568A-9AC8-404A-B678-1576C0A14F11}"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BD1C576B-88DB-4EBA-81F6-6D380BD12171}">
      <dgm:prSet custT="1"/>
      <dgm:spPr/>
      <dgm:t>
        <a:bodyPr/>
        <a:lstStyle/>
        <a:p>
          <a:pPr rtl="0"/>
          <a:r>
            <a:rPr lang="ru-RU" sz="1200" smtClean="0"/>
            <a:t>1. </a:t>
          </a:r>
          <a:r>
            <a:rPr lang="ru-RU" sz="1200" smtClean="0">
              <a:hlinkClick xmlns:r="http://schemas.openxmlformats.org/officeDocument/2006/relationships" r:id="rId1"/>
            </a:rPr>
            <a:t>Градостроительный кодекс Российской Федерации. </a:t>
          </a:r>
          <a:r>
            <a:rPr lang="ru-RU" sz="1200" smtClean="0"/>
            <a:t> </a:t>
          </a:r>
          <a:endParaRPr lang="ru-RU" sz="1200" dirty="0"/>
        </a:p>
      </dgm:t>
    </dgm:pt>
    <dgm:pt modelId="{98A3C612-F8B4-4064-A1E3-CC117DCDC771}" type="parTrans" cxnId="{F053C660-8630-4086-816D-CBBE32FED815}">
      <dgm:prSet/>
      <dgm:spPr/>
      <dgm:t>
        <a:bodyPr/>
        <a:lstStyle/>
        <a:p>
          <a:endParaRPr lang="ru-RU" sz="1200">
            <a:solidFill>
              <a:schemeClr val="tx1"/>
            </a:solidFill>
          </a:endParaRPr>
        </a:p>
      </dgm:t>
    </dgm:pt>
    <dgm:pt modelId="{0BA90D2B-2975-4625-B3A3-CA3EA37A739F}" type="sibTrans" cxnId="{F053C660-8630-4086-816D-CBBE32FED815}">
      <dgm:prSet/>
      <dgm:spPr/>
      <dgm:t>
        <a:bodyPr/>
        <a:lstStyle/>
        <a:p>
          <a:endParaRPr lang="ru-RU" sz="1200">
            <a:solidFill>
              <a:schemeClr val="tx1"/>
            </a:solidFill>
          </a:endParaRPr>
        </a:p>
      </dgm:t>
    </dgm:pt>
    <dgm:pt modelId="{707F3656-DF2F-4511-B7CB-BB53206DB229}">
      <dgm:prSet custT="1"/>
      <dgm:spPr/>
      <dgm:t>
        <a:bodyPr/>
        <a:lstStyle/>
        <a:p>
          <a:pPr rtl="0"/>
          <a:r>
            <a:rPr lang="ru-RU" sz="1200" smtClean="0"/>
            <a:t>3. </a:t>
          </a:r>
          <a:r>
            <a:rPr lang="ru-RU" sz="1200" smtClean="0">
              <a:hlinkClick xmlns:r="http://schemas.openxmlformats.org/officeDocument/2006/relationships" r:id="rId2"/>
            </a:rPr>
            <a:t>Федеральный закон от 21 июля 1997 года N 116-ФЗ "О промышленной безопасности опасных производственных объектов" </a:t>
          </a:r>
          <a:r>
            <a:rPr lang="ru-RU" sz="1200" smtClean="0"/>
            <a:t>.</a:t>
          </a:r>
          <a:endParaRPr lang="ru-RU" sz="1200" dirty="0"/>
        </a:p>
      </dgm:t>
    </dgm:pt>
    <dgm:pt modelId="{DC387DE4-333F-43DA-AAE1-224E79F5D93E}" type="parTrans" cxnId="{A4F929C8-E479-4838-9131-85C60B4724C2}">
      <dgm:prSet/>
      <dgm:spPr/>
      <dgm:t>
        <a:bodyPr/>
        <a:lstStyle/>
        <a:p>
          <a:endParaRPr lang="ru-RU" sz="1200">
            <a:solidFill>
              <a:schemeClr val="tx1"/>
            </a:solidFill>
          </a:endParaRPr>
        </a:p>
      </dgm:t>
    </dgm:pt>
    <dgm:pt modelId="{07D218A0-48A7-43FF-BC3E-88250AA201B4}" type="sibTrans" cxnId="{A4F929C8-E479-4838-9131-85C60B4724C2}">
      <dgm:prSet/>
      <dgm:spPr/>
      <dgm:t>
        <a:bodyPr/>
        <a:lstStyle/>
        <a:p>
          <a:endParaRPr lang="ru-RU" sz="1200">
            <a:solidFill>
              <a:schemeClr val="tx1"/>
            </a:solidFill>
          </a:endParaRPr>
        </a:p>
      </dgm:t>
    </dgm:pt>
    <dgm:pt modelId="{B959CA67-3850-443B-BC5E-F45D88FB6E15}">
      <dgm:prSet custT="1"/>
      <dgm:spPr/>
      <dgm:t>
        <a:bodyPr/>
        <a:lstStyle/>
        <a:p>
          <a:pPr rtl="0"/>
          <a:r>
            <a:rPr lang="ru-RU" sz="1200" smtClean="0"/>
            <a:t>4. </a:t>
          </a:r>
          <a:r>
            <a:rPr lang="ru-RU" sz="1200" smtClean="0">
              <a:hlinkClick xmlns:r="http://schemas.openxmlformats.org/officeDocument/2006/relationships" r:id="rId3"/>
            </a:rPr>
            <a:t>Федеральный закон от 24 июля 2008 года N 161-ФЗ "О содействии развитию жилищного строительства" </a:t>
          </a:r>
          <a:r>
            <a:rPr lang="ru-RU" sz="1200" smtClean="0"/>
            <a:t>.</a:t>
          </a:r>
          <a:endParaRPr lang="ru-RU" sz="1200" dirty="0"/>
        </a:p>
      </dgm:t>
    </dgm:pt>
    <dgm:pt modelId="{30F665C4-AB19-4CD1-8AFC-2E80BE324BA4}" type="parTrans" cxnId="{E8C7B419-0359-4CD1-A939-6EF54EA8FE67}">
      <dgm:prSet/>
      <dgm:spPr/>
      <dgm:t>
        <a:bodyPr/>
        <a:lstStyle/>
        <a:p>
          <a:endParaRPr lang="ru-RU" sz="1200">
            <a:solidFill>
              <a:schemeClr val="tx1"/>
            </a:solidFill>
          </a:endParaRPr>
        </a:p>
      </dgm:t>
    </dgm:pt>
    <dgm:pt modelId="{BCAE2922-BBE9-41FE-BE37-59EA5BA1FD98}" type="sibTrans" cxnId="{E8C7B419-0359-4CD1-A939-6EF54EA8FE67}">
      <dgm:prSet/>
      <dgm:spPr/>
      <dgm:t>
        <a:bodyPr/>
        <a:lstStyle/>
        <a:p>
          <a:endParaRPr lang="ru-RU" sz="1200">
            <a:solidFill>
              <a:schemeClr val="tx1"/>
            </a:solidFill>
          </a:endParaRPr>
        </a:p>
      </dgm:t>
    </dgm:pt>
    <dgm:pt modelId="{3DE455CE-8FC9-4202-BAA4-99BD76B4031D}">
      <dgm:prSet custT="1"/>
      <dgm:spPr/>
      <dgm:t>
        <a:bodyPr/>
        <a:lstStyle/>
        <a:p>
          <a:pPr rtl="0"/>
          <a:r>
            <a:rPr lang="ru-RU" sz="1200" smtClean="0"/>
            <a:t>5. </a:t>
          </a:r>
          <a:r>
            <a:rPr lang="ru-RU" sz="1200" smtClean="0">
              <a:hlinkClick xmlns:r="http://schemas.openxmlformats.org/officeDocument/2006/relationships" r:id="rId4"/>
            </a:rPr>
            <a:t>Федеральный закон от 30.12.2009 N 384-ФЗ  Технический регламент о безопасности зданий и сооружений </a:t>
          </a:r>
          <a:r>
            <a:rPr lang="ru-RU" sz="1200" smtClean="0"/>
            <a:t>.</a:t>
          </a:r>
          <a:endParaRPr lang="ru-RU" sz="1200" dirty="0"/>
        </a:p>
      </dgm:t>
    </dgm:pt>
    <dgm:pt modelId="{6CBED229-C5A1-4E29-A3F3-C2950242331C}" type="parTrans" cxnId="{C1BE7933-254B-45CF-B3C8-7B5B6BE58E05}">
      <dgm:prSet/>
      <dgm:spPr/>
      <dgm:t>
        <a:bodyPr/>
        <a:lstStyle/>
        <a:p>
          <a:endParaRPr lang="ru-RU" sz="1200">
            <a:solidFill>
              <a:schemeClr val="tx1"/>
            </a:solidFill>
          </a:endParaRPr>
        </a:p>
      </dgm:t>
    </dgm:pt>
    <dgm:pt modelId="{48B0DE59-572C-4FC2-A9FB-8C07C2E116EF}" type="sibTrans" cxnId="{C1BE7933-254B-45CF-B3C8-7B5B6BE58E05}">
      <dgm:prSet/>
      <dgm:spPr/>
      <dgm:t>
        <a:bodyPr/>
        <a:lstStyle/>
        <a:p>
          <a:endParaRPr lang="ru-RU" sz="1200">
            <a:solidFill>
              <a:schemeClr val="tx1"/>
            </a:solidFill>
          </a:endParaRPr>
        </a:p>
      </dgm:t>
    </dgm:pt>
    <dgm:pt modelId="{CA68818E-98DB-4969-ACB9-7385FEF734AA}">
      <dgm:prSet custT="1"/>
      <dgm:spPr/>
      <dgm:t>
        <a:bodyPr/>
        <a:lstStyle/>
        <a:p>
          <a:pPr rtl="0"/>
          <a:r>
            <a:rPr lang="ru-RU" sz="1200" smtClean="0"/>
            <a:t>6. </a:t>
          </a:r>
          <a:r>
            <a:rPr lang="ru-RU" sz="1200" smtClean="0">
              <a:hlinkClick xmlns:r="http://schemas.openxmlformats.org/officeDocument/2006/relationships" r:id="rId5"/>
            </a:rPr>
            <a:t>СП 13-102-2003 Правила обследования несущих строительных конструкций зданий и сооружений </a:t>
          </a:r>
          <a:r>
            <a:rPr lang="ru-RU" sz="1200" smtClean="0"/>
            <a:t>.</a:t>
          </a:r>
          <a:endParaRPr lang="ru-RU" sz="1200" dirty="0"/>
        </a:p>
      </dgm:t>
    </dgm:pt>
    <dgm:pt modelId="{0FB75222-CD89-4DC0-AE8B-E5D0FDD1A9DB}" type="parTrans" cxnId="{EA48E648-94BD-48BD-B804-A4D15422009B}">
      <dgm:prSet/>
      <dgm:spPr/>
      <dgm:t>
        <a:bodyPr/>
        <a:lstStyle/>
        <a:p>
          <a:endParaRPr lang="ru-RU" sz="1200">
            <a:solidFill>
              <a:schemeClr val="tx1"/>
            </a:solidFill>
          </a:endParaRPr>
        </a:p>
      </dgm:t>
    </dgm:pt>
    <dgm:pt modelId="{D5F4CE5A-2791-48F6-A627-743120A3A598}" type="sibTrans" cxnId="{EA48E648-94BD-48BD-B804-A4D15422009B}">
      <dgm:prSet/>
      <dgm:spPr/>
      <dgm:t>
        <a:bodyPr/>
        <a:lstStyle/>
        <a:p>
          <a:endParaRPr lang="ru-RU" sz="1200">
            <a:solidFill>
              <a:schemeClr val="tx1"/>
            </a:solidFill>
          </a:endParaRPr>
        </a:p>
      </dgm:t>
    </dgm:pt>
    <dgm:pt modelId="{5E84CF1C-6109-407D-BDB7-D2592E54E373}">
      <dgm:prSet custT="1"/>
      <dgm:spPr/>
      <dgm:t>
        <a:bodyPr/>
        <a:lstStyle/>
        <a:p>
          <a:pPr rtl="0"/>
          <a:r>
            <a:rPr lang="ru-RU" sz="1200" smtClean="0"/>
            <a:t>7. </a:t>
          </a:r>
          <a:r>
            <a:rPr lang="ru-RU" sz="1200" smtClean="0">
              <a:hlinkClick xmlns:r="http://schemas.openxmlformats.org/officeDocument/2006/relationships" r:id="rId6"/>
            </a:rPr>
            <a:t>Постановление Правительства РФ от 19 января 2006 года N 20 "Об инженерных изысканиях для подготовки проектной документации, строительства, реконструкции объектов капитального строительства" </a:t>
          </a:r>
          <a:r>
            <a:rPr lang="ru-RU" sz="1200" smtClean="0"/>
            <a:t>. </a:t>
          </a:r>
          <a:endParaRPr lang="ru-RU" sz="1200" dirty="0"/>
        </a:p>
      </dgm:t>
    </dgm:pt>
    <dgm:pt modelId="{0870AF7D-9DEE-487F-816E-7D822D43690E}" type="parTrans" cxnId="{32CF06C0-DF89-475C-B0AF-B1FB0FBEBA74}">
      <dgm:prSet/>
      <dgm:spPr/>
      <dgm:t>
        <a:bodyPr/>
        <a:lstStyle/>
        <a:p>
          <a:endParaRPr lang="ru-RU" sz="1200">
            <a:solidFill>
              <a:schemeClr val="tx1"/>
            </a:solidFill>
          </a:endParaRPr>
        </a:p>
      </dgm:t>
    </dgm:pt>
    <dgm:pt modelId="{3EB08D09-4356-4855-9C6B-256C170FA009}" type="sibTrans" cxnId="{32CF06C0-DF89-475C-B0AF-B1FB0FBEBA74}">
      <dgm:prSet/>
      <dgm:spPr/>
      <dgm:t>
        <a:bodyPr/>
        <a:lstStyle/>
        <a:p>
          <a:endParaRPr lang="ru-RU" sz="1200">
            <a:solidFill>
              <a:schemeClr val="tx1"/>
            </a:solidFill>
          </a:endParaRPr>
        </a:p>
      </dgm:t>
    </dgm:pt>
    <dgm:pt modelId="{1AC70458-E00A-438A-8877-08186A5D11D2}">
      <dgm:prSet custT="1"/>
      <dgm:spPr/>
      <dgm:t>
        <a:bodyPr/>
        <a:lstStyle/>
        <a:p>
          <a:pPr rtl="0"/>
          <a:r>
            <a:rPr lang="ru-RU" sz="1200" smtClean="0"/>
            <a:t>8. </a:t>
          </a:r>
          <a:r>
            <a:rPr lang="ru-RU" sz="1200" smtClean="0">
              <a:hlinkClick xmlns:r="http://schemas.openxmlformats.org/officeDocument/2006/relationships" r:id="rId7"/>
            </a:rPr>
            <a:t>Постановление Госстроя России от 27 сентября 2003 года N 170 "Об утверждении Правил и норм технической эксплуатации жилищного фонда" </a:t>
          </a:r>
          <a:r>
            <a:rPr lang="ru-RU" sz="1200" smtClean="0"/>
            <a:t>.</a:t>
          </a:r>
          <a:endParaRPr lang="ru-RU" sz="1200" dirty="0"/>
        </a:p>
      </dgm:t>
    </dgm:pt>
    <dgm:pt modelId="{104DBA5F-0DED-452F-952A-8A05F4BAF93E}" type="parTrans" cxnId="{B06BE292-D63C-472F-8347-7852D7C30F1B}">
      <dgm:prSet/>
      <dgm:spPr/>
      <dgm:t>
        <a:bodyPr/>
        <a:lstStyle/>
        <a:p>
          <a:endParaRPr lang="ru-RU" sz="1200">
            <a:solidFill>
              <a:schemeClr val="tx1"/>
            </a:solidFill>
          </a:endParaRPr>
        </a:p>
      </dgm:t>
    </dgm:pt>
    <dgm:pt modelId="{AA5EA0CF-89DE-46BC-AF06-700CA04A49B7}" type="sibTrans" cxnId="{B06BE292-D63C-472F-8347-7852D7C30F1B}">
      <dgm:prSet/>
      <dgm:spPr/>
      <dgm:t>
        <a:bodyPr/>
        <a:lstStyle/>
        <a:p>
          <a:endParaRPr lang="ru-RU" sz="1200">
            <a:solidFill>
              <a:schemeClr val="tx1"/>
            </a:solidFill>
          </a:endParaRPr>
        </a:p>
      </dgm:t>
    </dgm:pt>
    <dgm:pt modelId="{5995A5B0-3937-4BCD-A230-9A7C236075EC}">
      <dgm:prSet custT="1"/>
      <dgm:spPr/>
      <dgm:t>
        <a:bodyPr/>
        <a:lstStyle/>
        <a:p>
          <a:pPr rtl="0"/>
          <a:r>
            <a:rPr lang="ru-RU" sz="1200" smtClean="0"/>
            <a:t>9. </a:t>
          </a:r>
          <a:r>
            <a:rPr lang="ru-RU" sz="1200" smtClean="0">
              <a:hlinkClick xmlns:r="http://schemas.openxmlformats.org/officeDocument/2006/relationships" r:id="rId8"/>
            </a:rPr>
            <a:t>Постановление Правительства РФ от 21 июня 2010 года N 468 "О порядке проведения строительного контроля при осуществлении строительства, реконструкции и капитального ремонта объектов капитального строительства" </a:t>
          </a:r>
          <a:r>
            <a:rPr lang="ru-RU" sz="1200" smtClean="0"/>
            <a:t>.</a:t>
          </a:r>
          <a:endParaRPr lang="ru-RU" sz="1200" dirty="0"/>
        </a:p>
      </dgm:t>
    </dgm:pt>
    <dgm:pt modelId="{809F29CD-B9BD-4F2A-A9F9-603BED0107A3}" type="parTrans" cxnId="{EECDCFF2-98A8-4DC4-B5DB-88A5D7006B3C}">
      <dgm:prSet/>
      <dgm:spPr/>
      <dgm:t>
        <a:bodyPr/>
        <a:lstStyle/>
        <a:p>
          <a:endParaRPr lang="ru-RU" sz="1200">
            <a:solidFill>
              <a:schemeClr val="tx1"/>
            </a:solidFill>
          </a:endParaRPr>
        </a:p>
      </dgm:t>
    </dgm:pt>
    <dgm:pt modelId="{D73CCF13-B80F-41A2-A15C-05D1DAE6B93B}" type="sibTrans" cxnId="{EECDCFF2-98A8-4DC4-B5DB-88A5D7006B3C}">
      <dgm:prSet/>
      <dgm:spPr/>
      <dgm:t>
        <a:bodyPr/>
        <a:lstStyle/>
        <a:p>
          <a:endParaRPr lang="ru-RU" sz="1200">
            <a:solidFill>
              <a:schemeClr val="tx1"/>
            </a:solidFill>
          </a:endParaRPr>
        </a:p>
      </dgm:t>
    </dgm:pt>
    <dgm:pt modelId="{18D30D22-08B9-4417-A280-CEAD3214E8A0}">
      <dgm:prSet custT="1"/>
      <dgm:spPr/>
      <dgm:t>
        <a:bodyPr/>
        <a:lstStyle/>
        <a:p>
          <a:pPr rtl="0"/>
          <a:r>
            <a:rPr lang="ru-RU" sz="1200" smtClean="0"/>
            <a:t>10. </a:t>
          </a:r>
          <a:r>
            <a:rPr lang="ru-RU" sz="1200" smtClean="0">
              <a:hlinkClick xmlns:r="http://schemas.openxmlformats.org/officeDocument/2006/relationships" r:id="rId9"/>
            </a:rPr>
            <a:t>ВСН 41-85(р) Инструкция по разработке проектов организации и проектов производства работ по капитальному ремонту жилых зданий </a:t>
          </a:r>
          <a:r>
            <a:rPr lang="ru-RU" sz="1200" smtClean="0"/>
            <a:t>.</a:t>
          </a:r>
          <a:endParaRPr lang="ru-RU" sz="1200" dirty="0"/>
        </a:p>
      </dgm:t>
    </dgm:pt>
    <dgm:pt modelId="{88BE2D59-8A6F-47B1-ADD8-4E62FC33F77B}" type="parTrans" cxnId="{F791DFDA-8AD5-4350-B3A8-0F2D9D41AD88}">
      <dgm:prSet/>
      <dgm:spPr/>
      <dgm:t>
        <a:bodyPr/>
        <a:lstStyle/>
        <a:p>
          <a:endParaRPr lang="ru-RU" sz="1200">
            <a:solidFill>
              <a:schemeClr val="tx1"/>
            </a:solidFill>
          </a:endParaRPr>
        </a:p>
      </dgm:t>
    </dgm:pt>
    <dgm:pt modelId="{3B3B4105-1FAA-4813-991E-C295D1DDCF26}" type="sibTrans" cxnId="{F791DFDA-8AD5-4350-B3A8-0F2D9D41AD88}">
      <dgm:prSet/>
      <dgm:spPr/>
      <dgm:t>
        <a:bodyPr/>
        <a:lstStyle/>
        <a:p>
          <a:endParaRPr lang="ru-RU" sz="1200">
            <a:solidFill>
              <a:schemeClr val="tx1"/>
            </a:solidFill>
          </a:endParaRPr>
        </a:p>
      </dgm:t>
    </dgm:pt>
    <dgm:pt modelId="{EDECD5BE-5170-456C-A4F7-28DDEE37E04F}">
      <dgm:prSet custT="1"/>
      <dgm:spPr/>
      <dgm:t>
        <a:bodyPr/>
        <a:lstStyle/>
        <a:p>
          <a:pPr rtl="0"/>
          <a:r>
            <a:rPr lang="ru-RU" sz="1200" smtClean="0"/>
            <a:t>11. </a:t>
          </a:r>
          <a:r>
            <a:rPr lang="ru-RU" sz="1200" smtClean="0">
              <a:hlinkClick xmlns:r="http://schemas.openxmlformats.org/officeDocument/2006/relationships" r:id="rId10"/>
            </a:rPr>
            <a:t>ВСН 42-85(р) Правила приемки в эксплуатацию законченных капитальным ремонтом жилых домов </a:t>
          </a:r>
          <a:r>
            <a:rPr lang="ru-RU" sz="1200" smtClean="0"/>
            <a:t>.</a:t>
          </a:r>
          <a:endParaRPr lang="ru-RU" sz="1200" dirty="0"/>
        </a:p>
      </dgm:t>
    </dgm:pt>
    <dgm:pt modelId="{80E00B47-5813-4F7E-9021-28DE663D3B30}" type="parTrans" cxnId="{FD43A67A-340B-4D91-9EE8-451364B4B885}">
      <dgm:prSet/>
      <dgm:spPr/>
      <dgm:t>
        <a:bodyPr/>
        <a:lstStyle/>
        <a:p>
          <a:endParaRPr lang="ru-RU" sz="1200">
            <a:solidFill>
              <a:schemeClr val="tx1"/>
            </a:solidFill>
          </a:endParaRPr>
        </a:p>
      </dgm:t>
    </dgm:pt>
    <dgm:pt modelId="{40243020-3EE1-4B59-A3E4-F47BC744FBF3}" type="sibTrans" cxnId="{FD43A67A-340B-4D91-9EE8-451364B4B885}">
      <dgm:prSet/>
      <dgm:spPr/>
      <dgm:t>
        <a:bodyPr/>
        <a:lstStyle/>
        <a:p>
          <a:endParaRPr lang="ru-RU" sz="1200">
            <a:solidFill>
              <a:schemeClr val="tx1"/>
            </a:solidFill>
          </a:endParaRPr>
        </a:p>
      </dgm:t>
    </dgm:pt>
    <dgm:pt modelId="{367AE942-0149-41B7-B358-A7DADB6C47E4}">
      <dgm:prSet custT="1"/>
      <dgm:spPr/>
      <dgm:t>
        <a:bodyPr/>
        <a:lstStyle/>
        <a:p>
          <a:pPr rtl="0"/>
          <a:r>
            <a:rPr lang="ru-RU" sz="1200" smtClean="0"/>
            <a:t>12. </a:t>
          </a:r>
          <a:r>
            <a:rPr lang="ru-RU" sz="1200" smtClean="0">
              <a:hlinkClick xmlns:r="http://schemas.openxmlformats.org/officeDocument/2006/relationships" r:id="rId11"/>
            </a:rPr>
            <a:t>ВСН 53-86(р) Правила оценки физического износа жилых зданий </a:t>
          </a:r>
          <a:r>
            <a:rPr lang="ru-RU" sz="1200" smtClean="0"/>
            <a:t>.</a:t>
          </a:r>
          <a:endParaRPr lang="ru-RU" sz="1200" dirty="0"/>
        </a:p>
      </dgm:t>
    </dgm:pt>
    <dgm:pt modelId="{87A71677-5126-4193-84C5-AFB6EEBA321E}" type="parTrans" cxnId="{F491127F-3C48-4EA2-B981-96BBCDBD7442}">
      <dgm:prSet/>
      <dgm:spPr/>
      <dgm:t>
        <a:bodyPr/>
        <a:lstStyle/>
        <a:p>
          <a:endParaRPr lang="ru-RU" sz="1200">
            <a:solidFill>
              <a:schemeClr val="tx1"/>
            </a:solidFill>
          </a:endParaRPr>
        </a:p>
      </dgm:t>
    </dgm:pt>
    <dgm:pt modelId="{7C14A8C8-268C-49B5-94D0-A03CB1C2CFAC}" type="sibTrans" cxnId="{F491127F-3C48-4EA2-B981-96BBCDBD7442}">
      <dgm:prSet/>
      <dgm:spPr/>
      <dgm:t>
        <a:bodyPr/>
        <a:lstStyle/>
        <a:p>
          <a:endParaRPr lang="ru-RU" sz="1200">
            <a:solidFill>
              <a:schemeClr val="tx1"/>
            </a:solidFill>
          </a:endParaRPr>
        </a:p>
      </dgm:t>
    </dgm:pt>
    <dgm:pt modelId="{7C426193-F535-4215-8FC2-2612A554F806}">
      <dgm:prSet custT="1"/>
      <dgm:spPr/>
      <dgm:t>
        <a:bodyPr/>
        <a:lstStyle/>
        <a:p>
          <a:pPr rtl="0"/>
          <a:r>
            <a:rPr lang="ru-RU" sz="1200" smtClean="0"/>
            <a:t>13. </a:t>
          </a:r>
          <a:r>
            <a:rPr lang="ru-RU" sz="1200" smtClean="0">
              <a:hlinkClick xmlns:r="http://schemas.openxmlformats.org/officeDocument/2006/relationships" r:id="rId12"/>
            </a:rPr>
            <a:t>ВСН 57-88(р) Положение по техническому обследованию жилых зданий </a:t>
          </a:r>
          <a:r>
            <a:rPr lang="ru-RU" sz="1200" smtClean="0"/>
            <a:t>.</a:t>
          </a:r>
          <a:endParaRPr lang="ru-RU" sz="1200" dirty="0"/>
        </a:p>
      </dgm:t>
    </dgm:pt>
    <dgm:pt modelId="{877ADCBE-052B-4FB7-9299-2B9DBC51E4F7}" type="parTrans" cxnId="{BDC84E07-6081-4601-BCF9-8A222803AD7D}">
      <dgm:prSet/>
      <dgm:spPr/>
      <dgm:t>
        <a:bodyPr/>
        <a:lstStyle/>
        <a:p>
          <a:endParaRPr lang="ru-RU" sz="1200">
            <a:solidFill>
              <a:schemeClr val="tx1"/>
            </a:solidFill>
          </a:endParaRPr>
        </a:p>
      </dgm:t>
    </dgm:pt>
    <dgm:pt modelId="{9915603A-D6F0-4DDE-A562-AA88119DB233}" type="sibTrans" cxnId="{BDC84E07-6081-4601-BCF9-8A222803AD7D}">
      <dgm:prSet/>
      <dgm:spPr/>
      <dgm:t>
        <a:bodyPr/>
        <a:lstStyle/>
        <a:p>
          <a:endParaRPr lang="ru-RU" sz="1200">
            <a:solidFill>
              <a:schemeClr val="tx1"/>
            </a:solidFill>
          </a:endParaRPr>
        </a:p>
      </dgm:t>
    </dgm:pt>
    <dgm:pt modelId="{2800FEC9-7709-4420-A6C6-051FE076A593}">
      <dgm:prSet custT="1"/>
      <dgm:spPr/>
      <dgm:t>
        <a:bodyPr/>
        <a:lstStyle/>
        <a:p>
          <a:pPr rtl="0"/>
          <a:r>
            <a:rPr lang="ru-RU" sz="1200" smtClean="0"/>
            <a:t>14. </a:t>
          </a:r>
          <a:r>
            <a:rPr lang="ru-RU" sz="1200" smtClean="0">
              <a:hlinkClick xmlns:r="http://schemas.openxmlformats.org/officeDocument/2006/relationships" r:id="rId13"/>
            </a:rPr>
            <a:t>ВСН 58-88(р) Положение об организации и проведении реконструкции, ремонта и технического обслуживания зданий, объектов коммунального и социально-культурного назначения </a:t>
          </a:r>
          <a:r>
            <a:rPr lang="ru-RU" sz="1200" smtClean="0"/>
            <a:t>.</a:t>
          </a:r>
          <a:endParaRPr lang="ru-RU" sz="1200" dirty="0"/>
        </a:p>
      </dgm:t>
    </dgm:pt>
    <dgm:pt modelId="{1A69E4CA-F324-41C1-B2E3-2E4BFC92E57A}" type="parTrans" cxnId="{E456560A-DF21-47E9-9D63-1318CBEED84C}">
      <dgm:prSet/>
      <dgm:spPr/>
      <dgm:t>
        <a:bodyPr/>
        <a:lstStyle/>
        <a:p>
          <a:endParaRPr lang="ru-RU" sz="1200">
            <a:solidFill>
              <a:schemeClr val="tx1"/>
            </a:solidFill>
          </a:endParaRPr>
        </a:p>
      </dgm:t>
    </dgm:pt>
    <dgm:pt modelId="{DB5FADD5-6FF4-4AC0-B047-C8E88563E039}" type="sibTrans" cxnId="{E456560A-DF21-47E9-9D63-1318CBEED84C}">
      <dgm:prSet/>
      <dgm:spPr/>
      <dgm:t>
        <a:bodyPr/>
        <a:lstStyle/>
        <a:p>
          <a:endParaRPr lang="ru-RU" sz="1200">
            <a:solidFill>
              <a:schemeClr val="tx1"/>
            </a:solidFill>
          </a:endParaRPr>
        </a:p>
      </dgm:t>
    </dgm:pt>
    <dgm:pt modelId="{2CBD1C1C-09EE-4C73-8E60-FCF8C39CEDFA}">
      <dgm:prSet custT="1"/>
      <dgm:spPr/>
      <dgm:t>
        <a:bodyPr/>
        <a:lstStyle/>
        <a:p>
          <a:pPr rtl="0"/>
          <a:r>
            <a:rPr lang="ru-RU" sz="1200" smtClean="0"/>
            <a:t>15. </a:t>
          </a:r>
          <a:r>
            <a:rPr lang="ru-RU" sz="1200" smtClean="0">
              <a:hlinkClick xmlns:r="http://schemas.openxmlformats.org/officeDocument/2006/relationships" r:id="rId14"/>
            </a:rPr>
            <a:t>ВСН 61-89(р) Реконструкция и капитальный ремонт жилых домов. Нормы проектирования </a:t>
          </a:r>
          <a:r>
            <a:rPr lang="ru-RU" sz="1200" smtClean="0"/>
            <a:t>.</a:t>
          </a:r>
          <a:endParaRPr lang="ru-RU" sz="1200" dirty="0"/>
        </a:p>
      </dgm:t>
    </dgm:pt>
    <dgm:pt modelId="{9D469E66-5D4E-4B06-BF65-091ED3F72CC5}" type="parTrans" cxnId="{69CA9804-C4A7-4777-BCFB-16FD15B1DB5D}">
      <dgm:prSet/>
      <dgm:spPr/>
      <dgm:t>
        <a:bodyPr/>
        <a:lstStyle/>
        <a:p>
          <a:endParaRPr lang="ru-RU" sz="1200">
            <a:solidFill>
              <a:schemeClr val="tx1"/>
            </a:solidFill>
          </a:endParaRPr>
        </a:p>
      </dgm:t>
    </dgm:pt>
    <dgm:pt modelId="{95265EE0-586C-4EDF-93AB-DB8D4BA035C6}" type="sibTrans" cxnId="{69CA9804-C4A7-4777-BCFB-16FD15B1DB5D}">
      <dgm:prSet/>
      <dgm:spPr/>
      <dgm:t>
        <a:bodyPr/>
        <a:lstStyle/>
        <a:p>
          <a:endParaRPr lang="ru-RU" sz="1200">
            <a:solidFill>
              <a:schemeClr val="tx1"/>
            </a:solidFill>
          </a:endParaRPr>
        </a:p>
      </dgm:t>
    </dgm:pt>
    <dgm:pt modelId="{3270A6B1-5AEE-43B0-ABC3-8792FA3DDBD3}">
      <dgm:prSet custT="1"/>
      <dgm:spPr/>
      <dgm:t>
        <a:bodyPr/>
        <a:lstStyle/>
        <a:p>
          <a:pPr rtl="0"/>
          <a:r>
            <a:rPr lang="ru-RU" sz="1200" smtClean="0"/>
            <a:t>16. </a:t>
          </a:r>
          <a:r>
            <a:rPr lang="ru-RU" sz="1200" smtClean="0">
              <a:hlinkClick xmlns:r="http://schemas.openxmlformats.org/officeDocument/2006/relationships" r:id="rId15"/>
            </a:rPr>
            <a:t>МДС 13-1.99 Инструкция о составе, порядке разработки, согласования и утверждения проектно-сметной документации на капитальный ремонт жилых зданий </a:t>
          </a:r>
          <a:r>
            <a:rPr lang="ru-RU" sz="1200" smtClean="0"/>
            <a:t>.</a:t>
          </a:r>
          <a:endParaRPr lang="ru-RU" sz="1200" dirty="0"/>
        </a:p>
      </dgm:t>
    </dgm:pt>
    <dgm:pt modelId="{1CBE9550-C1DA-44D8-AC25-897EC0F3BC18}" type="parTrans" cxnId="{D6E72FF6-5E88-4431-A1C9-8F40E61E2EA8}">
      <dgm:prSet/>
      <dgm:spPr/>
      <dgm:t>
        <a:bodyPr/>
        <a:lstStyle/>
        <a:p>
          <a:endParaRPr lang="ru-RU" sz="1200">
            <a:solidFill>
              <a:schemeClr val="tx1"/>
            </a:solidFill>
          </a:endParaRPr>
        </a:p>
      </dgm:t>
    </dgm:pt>
    <dgm:pt modelId="{83535807-8C43-468F-A91C-8F5C0877F682}" type="sibTrans" cxnId="{D6E72FF6-5E88-4431-A1C9-8F40E61E2EA8}">
      <dgm:prSet/>
      <dgm:spPr/>
      <dgm:t>
        <a:bodyPr/>
        <a:lstStyle/>
        <a:p>
          <a:endParaRPr lang="ru-RU" sz="1200">
            <a:solidFill>
              <a:schemeClr val="tx1"/>
            </a:solidFill>
          </a:endParaRPr>
        </a:p>
      </dgm:t>
    </dgm:pt>
    <dgm:pt modelId="{87B354FB-0EF7-4089-B7F2-600F13422A73}">
      <dgm:prSet custT="1"/>
      <dgm:spPr/>
      <dgm:t>
        <a:bodyPr/>
        <a:lstStyle/>
        <a:p>
          <a:pPr rtl="0"/>
          <a:r>
            <a:rPr lang="ru-RU" sz="1200" smtClean="0"/>
            <a:t>17. </a:t>
          </a:r>
          <a:r>
            <a:rPr lang="ru-RU" sz="1200" smtClean="0">
              <a:hlinkClick xmlns:r="http://schemas.openxmlformats.org/officeDocument/2006/relationships" r:id="rId16"/>
            </a:rPr>
            <a:t>ПОТ Р О-14000-004-98 Положение. Техническая эксплуатация промышленных зданий и сооружений </a:t>
          </a:r>
          <a:r>
            <a:rPr lang="ru-RU" sz="1200" smtClean="0"/>
            <a:t>. </a:t>
          </a:r>
          <a:endParaRPr lang="ru-RU" sz="1200" dirty="0"/>
        </a:p>
      </dgm:t>
    </dgm:pt>
    <dgm:pt modelId="{6FEEA988-3533-406B-AC9F-3AE38D465B72}" type="parTrans" cxnId="{83CEC9FD-735B-46EE-8C77-988662927EFF}">
      <dgm:prSet/>
      <dgm:spPr/>
      <dgm:t>
        <a:bodyPr/>
        <a:lstStyle/>
        <a:p>
          <a:endParaRPr lang="ru-RU" sz="1200">
            <a:solidFill>
              <a:schemeClr val="tx1"/>
            </a:solidFill>
          </a:endParaRPr>
        </a:p>
      </dgm:t>
    </dgm:pt>
    <dgm:pt modelId="{025C2AD1-55CC-4051-9A56-8077F1A5751E}" type="sibTrans" cxnId="{83CEC9FD-735B-46EE-8C77-988662927EFF}">
      <dgm:prSet/>
      <dgm:spPr/>
      <dgm:t>
        <a:bodyPr/>
        <a:lstStyle/>
        <a:p>
          <a:endParaRPr lang="ru-RU" sz="1200">
            <a:solidFill>
              <a:schemeClr val="tx1"/>
            </a:solidFill>
          </a:endParaRPr>
        </a:p>
      </dgm:t>
    </dgm:pt>
    <dgm:pt modelId="{C69099CC-49E1-4CE6-B39D-D0F627318551}">
      <dgm:prSet custT="1"/>
      <dgm:spPr/>
      <dgm:t>
        <a:bodyPr/>
        <a:lstStyle/>
        <a:p>
          <a:pPr rtl="0"/>
          <a:r>
            <a:rPr lang="ru-RU" sz="800" smtClean="0"/>
            <a:t>Требования к составу и порядку ведения исполнительной документации при строительстве, реконструкции, капитальном ремонте объектов капитального строительства и требования, предъявляемые к актам освидетельствования работ, конструкций, участков сетей инженерно-технического обеспечения (</a:t>
          </a:r>
          <a:r>
            <a:rPr lang="ru-RU" sz="800" smtClean="0">
              <a:hlinkClick xmlns:r="http://schemas.openxmlformats.org/officeDocument/2006/relationships" r:id="rId17"/>
            </a:rPr>
            <a:t>РД-11-02-2006 </a:t>
          </a:r>
          <a:r>
            <a:rPr lang="ru-RU" sz="800" smtClean="0"/>
            <a:t>) утверждены </a:t>
          </a:r>
          <a:r>
            <a:rPr lang="ru-RU" sz="800" smtClean="0">
              <a:hlinkClick xmlns:r="http://schemas.openxmlformats.org/officeDocument/2006/relationships" r:id="rId18"/>
            </a:rPr>
            <a:t>приказом Ростехнадзора от 26 декабря 2006 года N 1128 </a:t>
          </a:r>
          <a:r>
            <a:rPr lang="ru-RU" sz="800" smtClean="0"/>
            <a:t>.</a:t>
          </a:r>
          <a:endParaRPr lang="ru-RU" sz="800" dirty="0"/>
        </a:p>
      </dgm:t>
    </dgm:pt>
    <dgm:pt modelId="{DE509BD6-5BE4-4F90-A4FA-A6D0514E8E6F}" type="parTrans" cxnId="{E2C6DC68-DD29-4D38-916F-84ADB7689E0A}">
      <dgm:prSet/>
      <dgm:spPr/>
      <dgm:t>
        <a:bodyPr/>
        <a:lstStyle/>
        <a:p>
          <a:endParaRPr lang="ru-RU" sz="1200">
            <a:solidFill>
              <a:schemeClr val="tx1"/>
            </a:solidFill>
          </a:endParaRPr>
        </a:p>
      </dgm:t>
    </dgm:pt>
    <dgm:pt modelId="{5A91E85B-D290-4550-ADBE-294A6D0D54F7}" type="sibTrans" cxnId="{E2C6DC68-DD29-4D38-916F-84ADB7689E0A}">
      <dgm:prSet/>
      <dgm:spPr/>
      <dgm:t>
        <a:bodyPr/>
        <a:lstStyle/>
        <a:p>
          <a:endParaRPr lang="ru-RU" sz="1200">
            <a:solidFill>
              <a:schemeClr val="tx1"/>
            </a:solidFill>
          </a:endParaRPr>
        </a:p>
      </dgm:t>
    </dgm:pt>
    <dgm:pt modelId="{27EABFA1-95B2-43E2-9F66-0426CBA88B5D}">
      <dgm:prSet custT="1"/>
      <dgm:spPr/>
      <dgm:t>
        <a:bodyPr/>
        <a:lstStyle/>
        <a:p>
          <a:pPr rtl="0"/>
          <a:r>
            <a:rPr lang="ru-RU" sz="1200" smtClean="0"/>
            <a:t>2. </a:t>
          </a:r>
          <a:r>
            <a:rPr lang="ru-RU" sz="1200" smtClean="0">
              <a:hlinkClick xmlns:r="http://schemas.openxmlformats.org/officeDocument/2006/relationships" r:id="rId19"/>
            </a:rPr>
            <a:t>Жилищный кодекс Российской Федерации. </a:t>
          </a:r>
          <a:endParaRPr lang="ru-RU" sz="1200" dirty="0"/>
        </a:p>
      </dgm:t>
    </dgm:pt>
    <dgm:pt modelId="{B1C2B37A-9A79-4440-84A1-771B12CCD3BA}" type="sibTrans" cxnId="{2002904B-3B9D-4DD8-AD97-1C1B1079EA71}">
      <dgm:prSet/>
      <dgm:spPr/>
      <dgm:t>
        <a:bodyPr/>
        <a:lstStyle/>
        <a:p>
          <a:endParaRPr lang="ru-RU" sz="1200">
            <a:solidFill>
              <a:schemeClr val="tx1"/>
            </a:solidFill>
          </a:endParaRPr>
        </a:p>
      </dgm:t>
    </dgm:pt>
    <dgm:pt modelId="{7829363A-19C3-4EDC-AAFE-DFABC5117BE3}" type="parTrans" cxnId="{2002904B-3B9D-4DD8-AD97-1C1B1079EA71}">
      <dgm:prSet/>
      <dgm:spPr/>
      <dgm:t>
        <a:bodyPr/>
        <a:lstStyle/>
        <a:p>
          <a:endParaRPr lang="ru-RU" sz="1200">
            <a:solidFill>
              <a:schemeClr val="tx1"/>
            </a:solidFill>
          </a:endParaRPr>
        </a:p>
      </dgm:t>
    </dgm:pt>
    <dgm:pt modelId="{98EB9D06-E5AD-441E-932A-24B3E9D71499}" type="pres">
      <dgm:prSet presAssocID="{D547568A-9AC8-404A-B678-1576C0A14F11}" presName="linear" presStyleCnt="0">
        <dgm:presLayoutVars>
          <dgm:animLvl val="lvl"/>
          <dgm:resizeHandles val="exact"/>
        </dgm:presLayoutVars>
      </dgm:prSet>
      <dgm:spPr/>
    </dgm:pt>
    <dgm:pt modelId="{A2F890CA-6D9C-423F-94B2-803326CFA677}" type="pres">
      <dgm:prSet presAssocID="{BD1C576B-88DB-4EBA-81F6-6D380BD12171}" presName="parentText" presStyleLbl="node1" presStyleIdx="0" presStyleCnt="18">
        <dgm:presLayoutVars>
          <dgm:chMax val="0"/>
          <dgm:bulletEnabled val="1"/>
        </dgm:presLayoutVars>
      </dgm:prSet>
      <dgm:spPr/>
    </dgm:pt>
    <dgm:pt modelId="{9196782E-31CB-46C0-BB67-E8A9DEBFE05B}" type="pres">
      <dgm:prSet presAssocID="{0BA90D2B-2975-4625-B3A3-CA3EA37A739F}" presName="spacer" presStyleCnt="0"/>
      <dgm:spPr/>
    </dgm:pt>
    <dgm:pt modelId="{7E10652A-7CEC-457D-998F-8F31025884EE}" type="pres">
      <dgm:prSet presAssocID="{27EABFA1-95B2-43E2-9F66-0426CBA88B5D}" presName="parentText" presStyleLbl="node1" presStyleIdx="1" presStyleCnt="18">
        <dgm:presLayoutVars>
          <dgm:chMax val="0"/>
          <dgm:bulletEnabled val="1"/>
        </dgm:presLayoutVars>
      </dgm:prSet>
      <dgm:spPr/>
      <dgm:t>
        <a:bodyPr/>
        <a:lstStyle/>
        <a:p>
          <a:endParaRPr lang="ru-RU"/>
        </a:p>
      </dgm:t>
    </dgm:pt>
    <dgm:pt modelId="{33AAACD9-1485-4DF7-95BB-F0CFE869F4F6}" type="pres">
      <dgm:prSet presAssocID="{B1C2B37A-9A79-4440-84A1-771B12CCD3BA}" presName="spacer" presStyleCnt="0"/>
      <dgm:spPr/>
    </dgm:pt>
    <dgm:pt modelId="{334863E8-C51B-431D-BB7B-8E7012399EEB}" type="pres">
      <dgm:prSet presAssocID="{707F3656-DF2F-4511-B7CB-BB53206DB229}" presName="parentText" presStyleLbl="node1" presStyleIdx="2" presStyleCnt="18">
        <dgm:presLayoutVars>
          <dgm:chMax val="0"/>
          <dgm:bulletEnabled val="1"/>
        </dgm:presLayoutVars>
      </dgm:prSet>
      <dgm:spPr/>
    </dgm:pt>
    <dgm:pt modelId="{A61DB552-9BAD-4CB5-96B7-DCC7092C4A5D}" type="pres">
      <dgm:prSet presAssocID="{07D218A0-48A7-43FF-BC3E-88250AA201B4}" presName="spacer" presStyleCnt="0"/>
      <dgm:spPr/>
    </dgm:pt>
    <dgm:pt modelId="{8F63C563-FBD5-48B0-BC52-9FEC81258D16}" type="pres">
      <dgm:prSet presAssocID="{B959CA67-3850-443B-BC5E-F45D88FB6E15}" presName="parentText" presStyleLbl="node1" presStyleIdx="3" presStyleCnt="18">
        <dgm:presLayoutVars>
          <dgm:chMax val="0"/>
          <dgm:bulletEnabled val="1"/>
        </dgm:presLayoutVars>
      </dgm:prSet>
      <dgm:spPr/>
    </dgm:pt>
    <dgm:pt modelId="{D5409B76-9B46-40B2-9965-46D84E1FD3C2}" type="pres">
      <dgm:prSet presAssocID="{BCAE2922-BBE9-41FE-BE37-59EA5BA1FD98}" presName="spacer" presStyleCnt="0"/>
      <dgm:spPr/>
    </dgm:pt>
    <dgm:pt modelId="{46659E1B-B7A3-4F4A-9ED1-45D7EDF15F0A}" type="pres">
      <dgm:prSet presAssocID="{3DE455CE-8FC9-4202-BAA4-99BD76B4031D}" presName="parentText" presStyleLbl="node1" presStyleIdx="4" presStyleCnt="18">
        <dgm:presLayoutVars>
          <dgm:chMax val="0"/>
          <dgm:bulletEnabled val="1"/>
        </dgm:presLayoutVars>
      </dgm:prSet>
      <dgm:spPr/>
    </dgm:pt>
    <dgm:pt modelId="{3636936E-D7EC-43B6-9D68-4549BC554CD4}" type="pres">
      <dgm:prSet presAssocID="{48B0DE59-572C-4FC2-A9FB-8C07C2E116EF}" presName="spacer" presStyleCnt="0"/>
      <dgm:spPr/>
    </dgm:pt>
    <dgm:pt modelId="{2EC37751-2438-4997-A74E-0E72E9993924}" type="pres">
      <dgm:prSet presAssocID="{CA68818E-98DB-4969-ACB9-7385FEF734AA}" presName="parentText" presStyleLbl="node1" presStyleIdx="5" presStyleCnt="18">
        <dgm:presLayoutVars>
          <dgm:chMax val="0"/>
          <dgm:bulletEnabled val="1"/>
        </dgm:presLayoutVars>
      </dgm:prSet>
      <dgm:spPr/>
    </dgm:pt>
    <dgm:pt modelId="{CDE8A855-46CE-4180-9808-F4F0FBB9F572}" type="pres">
      <dgm:prSet presAssocID="{D5F4CE5A-2791-48F6-A627-743120A3A598}" presName="spacer" presStyleCnt="0"/>
      <dgm:spPr/>
    </dgm:pt>
    <dgm:pt modelId="{15C37D32-FFF4-4E0A-8C1E-78C1D8177BFF}" type="pres">
      <dgm:prSet presAssocID="{5E84CF1C-6109-407D-BDB7-D2592E54E373}" presName="parentText" presStyleLbl="node1" presStyleIdx="6" presStyleCnt="18">
        <dgm:presLayoutVars>
          <dgm:chMax val="0"/>
          <dgm:bulletEnabled val="1"/>
        </dgm:presLayoutVars>
      </dgm:prSet>
      <dgm:spPr/>
    </dgm:pt>
    <dgm:pt modelId="{5E9CA60C-62D3-473F-AF70-9E65BE2347DE}" type="pres">
      <dgm:prSet presAssocID="{3EB08D09-4356-4855-9C6B-256C170FA009}" presName="spacer" presStyleCnt="0"/>
      <dgm:spPr/>
    </dgm:pt>
    <dgm:pt modelId="{A54B4EF5-23EC-4A81-B1FB-1B38E112659C}" type="pres">
      <dgm:prSet presAssocID="{1AC70458-E00A-438A-8877-08186A5D11D2}" presName="parentText" presStyleLbl="node1" presStyleIdx="7" presStyleCnt="18">
        <dgm:presLayoutVars>
          <dgm:chMax val="0"/>
          <dgm:bulletEnabled val="1"/>
        </dgm:presLayoutVars>
      </dgm:prSet>
      <dgm:spPr/>
    </dgm:pt>
    <dgm:pt modelId="{FB2CA8A1-91EF-4E05-9BF9-E90A2F00C021}" type="pres">
      <dgm:prSet presAssocID="{AA5EA0CF-89DE-46BC-AF06-700CA04A49B7}" presName="spacer" presStyleCnt="0"/>
      <dgm:spPr/>
    </dgm:pt>
    <dgm:pt modelId="{124F102A-AF2F-42D7-B2A3-6A19B0E65485}" type="pres">
      <dgm:prSet presAssocID="{5995A5B0-3937-4BCD-A230-9A7C236075EC}" presName="parentText" presStyleLbl="node1" presStyleIdx="8" presStyleCnt="18">
        <dgm:presLayoutVars>
          <dgm:chMax val="0"/>
          <dgm:bulletEnabled val="1"/>
        </dgm:presLayoutVars>
      </dgm:prSet>
      <dgm:spPr/>
    </dgm:pt>
    <dgm:pt modelId="{CE489D0D-CE5C-4FED-8219-CAF983C2B023}" type="pres">
      <dgm:prSet presAssocID="{D73CCF13-B80F-41A2-A15C-05D1DAE6B93B}" presName="spacer" presStyleCnt="0"/>
      <dgm:spPr/>
    </dgm:pt>
    <dgm:pt modelId="{6B3592DF-FC53-417C-8562-861DD86E5306}" type="pres">
      <dgm:prSet presAssocID="{18D30D22-08B9-4417-A280-CEAD3214E8A0}" presName="parentText" presStyleLbl="node1" presStyleIdx="9" presStyleCnt="18">
        <dgm:presLayoutVars>
          <dgm:chMax val="0"/>
          <dgm:bulletEnabled val="1"/>
        </dgm:presLayoutVars>
      </dgm:prSet>
      <dgm:spPr/>
    </dgm:pt>
    <dgm:pt modelId="{DD12D0B2-51A0-4C9E-9761-2D7BD7662201}" type="pres">
      <dgm:prSet presAssocID="{3B3B4105-1FAA-4813-991E-C295D1DDCF26}" presName="spacer" presStyleCnt="0"/>
      <dgm:spPr/>
    </dgm:pt>
    <dgm:pt modelId="{79149525-A05B-48E6-95EA-8729B0DDF41E}" type="pres">
      <dgm:prSet presAssocID="{EDECD5BE-5170-456C-A4F7-28DDEE37E04F}" presName="parentText" presStyleLbl="node1" presStyleIdx="10" presStyleCnt="18">
        <dgm:presLayoutVars>
          <dgm:chMax val="0"/>
          <dgm:bulletEnabled val="1"/>
        </dgm:presLayoutVars>
      </dgm:prSet>
      <dgm:spPr/>
    </dgm:pt>
    <dgm:pt modelId="{7DE7FB39-553E-4799-A417-88CD5074A84F}" type="pres">
      <dgm:prSet presAssocID="{40243020-3EE1-4B59-A3E4-F47BC744FBF3}" presName="spacer" presStyleCnt="0"/>
      <dgm:spPr/>
    </dgm:pt>
    <dgm:pt modelId="{75DF2240-7039-48EB-B541-6EC9B387E560}" type="pres">
      <dgm:prSet presAssocID="{367AE942-0149-41B7-B358-A7DADB6C47E4}" presName="parentText" presStyleLbl="node1" presStyleIdx="11" presStyleCnt="18">
        <dgm:presLayoutVars>
          <dgm:chMax val="0"/>
          <dgm:bulletEnabled val="1"/>
        </dgm:presLayoutVars>
      </dgm:prSet>
      <dgm:spPr/>
    </dgm:pt>
    <dgm:pt modelId="{1F6189FC-49AE-410C-8F1A-6B706A88A776}" type="pres">
      <dgm:prSet presAssocID="{7C14A8C8-268C-49B5-94D0-A03CB1C2CFAC}" presName="spacer" presStyleCnt="0"/>
      <dgm:spPr/>
    </dgm:pt>
    <dgm:pt modelId="{37E01716-7844-4C4D-9E21-22B6AC12F269}" type="pres">
      <dgm:prSet presAssocID="{7C426193-F535-4215-8FC2-2612A554F806}" presName="parentText" presStyleLbl="node1" presStyleIdx="12" presStyleCnt="18">
        <dgm:presLayoutVars>
          <dgm:chMax val="0"/>
          <dgm:bulletEnabled val="1"/>
        </dgm:presLayoutVars>
      </dgm:prSet>
      <dgm:spPr/>
    </dgm:pt>
    <dgm:pt modelId="{DEFB0569-B768-41DF-BEC7-800D07D49ED9}" type="pres">
      <dgm:prSet presAssocID="{9915603A-D6F0-4DDE-A562-AA88119DB233}" presName="spacer" presStyleCnt="0"/>
      <dgm:spPr/>
    </dgm:pt>
    <dgm:pt modelId="{12987C66-2D76-4948-8947-28DE13F6BA0B}" type="pres">
      <dgm:prSet presAssocID="{2800FEC9-7709-4420-A6C6-051FE076A593}" presName="parentText" presStyleLbl="node1" presStyleIdx="13" presStyleCnt="18">
        <dgm:presLayoutVars>
          <dgm:chMax val="0"/>
          <dgm:bulletEnabled val="1"/>
        </dgm:presLayoutVars>
      </dgm:prSet>
      <dgm:spPr/>
    </dgm:pt>
    <dgm:pt modelId="{9193065A-79E6-43B0-8732-45B3BD4B44E4}" type="pres">
      <dgm:prSet presAssocID="{DB5FADD5-6FF4-4AC0-B047-C8E88563E039}" presName="spacer" presStyleCnt="0"/>
      <dgm:spPr/>
    </dgm:pt>
    <dgm:pt modelId="{AB4BE0B2-F54F-4236-A823-194BB14E2B08}" type="pres">
      <dgm:prSet presAssocID="{2CBD1C1C-09EE-4C73-8E60-FCF8C39CEDFA}" presName="parentText" presStyleLbl="node1" presStyleIdx="14" presStyleCnt="18">
        <dgm:presLayoutVars>
          <dgm:chMax val="0"/>
          <dgm:bulletEnabled val="1"/>
        </dgm:presLayoutVars>
      </dgm:prSet>
      <dgm:spPr/>
    </dgm:pt>
    <dgm:pt modelId="{DB9CCECA-5D06-4985-BF5B-983B4A9A7548}" type="pres">
      <dgm:prSet presAssocID="{95265EE0-586C-4EDF-93AB-DB8D4BA035C6}" presName="spacer" presStyleCnt="0"/>
      <dgm:spPr/>
    </dgm:pt>
    <dgm:pt modelId="{9C3AE4B3-FBB7-4DFB-8036-A9B3FB16003E}" type="pres">
      <dgm:prSet presAssocID="{3270A6B1-5AEE-43B0-ABC3-8792FA3DDBD3}" presName="parentText" presStyleLbl="node1" presStyleIdx="15" presStyleCnt="18">
        <dgm:presLayoutVars>
          <dgm:chMax val="0"/>
          <dgm:bulletEnabled val="1"/>
        </dgm:presLayoutVars>
      </dgm:prSet>
      <dgm:spPr/>
    </dgm:pt>
    <dgm:pt modelId="{EE4E36CF-311D-489C-B1BA-A8E8AE65D49A}" type="pres">
      <dgm:prSet presAssocID="{83535807-8C43-468F-A91C-8F5C0877F682}" presName="spacer" presStyleCnt="0"/>
      <dgm:spPr/>
    </dgm:pt>
    <dgm:pt modelId="{D0AC5B82-66BD-4BDA-B9A4-E17D266DC075}" type="pres">
      <dgm:prSet presAssocID="{87B354FB-0EF7-4089-B7F2-600F13422A73}" presName="parentText" presStyleLbl="node1" presStyleIdx="16" presStyleCnt="18">
        <dgm:presLayoutVars>
          <dgm:chMax val="0"/>
          <dgm:bulletEnabled val="1"/>
        </dgm:presLayoutVars>
      </dgm:prSet>
      <dgm:spPr/>
    </dgm:pt>
    <dgm:pt modelId="{CBF83090-0348-401F-9658-A5D000CCEFB7}" type="pres">
      <dgm:prSet presAssocID="{025C2AD1-55CC-4051-9A56-8077F1A5751E}" presName="spacer" presStyleCnt="0"/>
      <dgm:spPr/>
    </dgm:pt>
    <dgm:pt modelId="{9531EFA3-0C2D-4A93-8ADD-DFBD850E77CA}" type="pres">
      <dgm:prSet presAssocID="{C69099CC-49E1-4CE6-B39D-D0F627318551}" presName="parentText" presStyleLbl="node1" presStyleIdx="17" presStyleCnt="18">
        <dgm:presLayoutVars>
          <dgm:chMax val="0"/>
          <dgm:bulletEnabled val="1"/>
        </dgm:presLayoutVars>
      </dgm:prSet>
      <dgm:spPr/>
    </dgm:pt>
  </dgm:ptLst>
  <dgm:cxnLst>
    <dgm:cxn modelId="{CBDAA83D-27A2-4935-BD9B-23ABDE8A72DE}" type="presOf" srcId="{2800FEC9-7709-4420-A6C6-051FE076A593}" destId="{12987C66-2D76-4948-8947-28DE13F6BA0B}" srcOrd="0" destOrd="0" presId="urn:microsoft.com/office/officeart/2005/8/layout/vList2"/>
    <dgm:cxn modelId="{6CC3649A-B977-402A-8C04-B5FA163A87F9}" type="presOf" srcId="{18D30D22-08B9-4417-A280-CEAD3214E8A0}" destId="{6B3592DF-FC53-417C-8562-861DD86E5306}" srcOrd="0" destOrd="0" presId="urn:microsoft.com/office/officeart/2005/8/layout/vList2"/>
    <dgm:cxn modelId="{E8C7B419-0359-4CD1-A939-6EF54EA8FE67}" srcId="{D547568A-9AC8-404A-B678-1576C0A14F11}" destId="{B959CA67-3850-443B-BC5E-F45D88FB6E15}" srcOrd="3" destOrd="0" parTransId="{30F665C4-AB19-4CD1-8AFC-2E80BE324BA4}" sibTransId="{BCAE2922-BBE9-41FE-BE37-59EA5BA1FD98}"/>
    <dgm:cxn modelId="{EB1976E4-42EF-4451-98DE-574A7831AEE4}" type="presOf" srcId="{87B354FB-0EF7-4089-B7F2-600F13422A73}" destId="{D0AC5B82-66BD-4BDA-B9A4-E17D266DC075}" srcOrd="0" destOrd="0" presId="urn:microsoft.com/office/officeart/2005/8/layout/vList2"/>
    <dgm:cxn modelId="{DE2EE142-6B58-4D5C-9C9B-2DE6936FF195}" type="presOf" srcId="{367AE942-0149-41B7-B358-A7DADB6C47E4}" destId="{75DF2240-7039-48EB-B541-6EC9B387E560}" srcOrd="0" destOrd="0" presId="urn:microsoft.com/office/officeart/2005/8/layout/vList2"/>
    <dgm:cxn modelId="{69CA9804-C4A7-4777-BCFB-16FD15B1DB5D}" srcId="{D547568A-9AC8-404A-B678-1576C0A14F11}" destId="{2CBD1C1C-09EE-4C73-8E60-FCF8C39CEDFA}" srcOrd="14" destOrd="0" parTransId="{9D469E66-5D4E-4B06-BF65-091ED3F72CC5}" sibTransId="{95265EE0-586C-4EDF-93AB-DB8D4BA035C6}"/>
    <dgm:cxn modelId="{A4F929C8-E479-4838-9131-85C60B4724C2}" srcId="{D547568A-9AC8-404A-B678-1576C0A14F11}" destId="{707F3656-DF2F-4511-B7CB-BB53206DB229}" srcOrd="2" destOrd="0" parTransId="{DC387DE4-333F-43DA-AAE1-224E79F5D93E}" sibTransId="{07D218A0-48A7-43FF-BC3E-88250AA201B4}"/>
    <dgm:cxn modelId="{6BE994D4-B258-4725-9BF1-18C17B5EBB05}" type="presOf" srcId="{5E84CF1C-6109-407D-BDB7-D2592E54E373}" destId="{15C37D32-FFF4-4E0A-8C1E-78C1D8177BFF}" srcOrd="0" destOrd="0" presId="urn:microsoft.com/office/officeart/2005/8/layout/vList2"/>
    <dgm:cxn modelId="{DC2F873F-5CF5-4E4D-BE6A-D74590BC07F2}" type="presOf" srcId="{3270A6B1-5AEE-43B0-ABC3-8792FA3DDBD3}" destId="{9C3AE4B3-FBB7-4DFB-8036-A9B3FB16003E}" srcOrd="0" destOrd="0" presId="urn:microsoft.com/office/officeart/2005/8/layout/vList2"/>
    <dgm:cxn modelId="{F053C660-8630-4086-816D-CBBE32FED815}" srcId="{D547568A-9AC8-404A-B678-1576C0A14F11}" destId="{BD1C576B-88DB-4EBA-81F6-6D380BD12171}" srcOrd="0" destOrd="0" parTransId="{98A3C612-F8B4-4064-A1E3-CC117DCDC771}" sibTransId="{0BA90D2B-2975-4625-B3A3-CA3EA37A739F}"/>
    <dgm:cxn modelId="{EECDCFF2-98A8-4DC4-B5DB-88A5D7006B3C}" srcId="{D547568A-9AC8-404A-B678-1576C0A14F11}" destId="{5995A5B0-3937-4BCD-A230-9A7C236075EC}" srcOrd="8" destOrd="0" parTransId="{809F29CD-B9BD-4F2A-A9F9-603BED0107A3}" sibTransId="{D73CCF13-B80F-41A2-A15C-05D1DAE6B93B}"/>
    <dgm:cxn modelId="{83CEC9FD-735B-46EE-8C77-988662927EFF}" srcId="{D547568A-9AC8-404A-B678-1576C0A14F11}" destId="{87B354FB-0EF7-4089-B7F2-600F13422A73}" srcOrd="16" destOrd="0" parTransId="{6FEEA988-3533-406B-AC9F-3AE38D465B72}" sibTransId="{025C2AD1-55CC-4051-9A56-8077F1A5751E}"/>
    <dgm:cxn modelId="{C1BE7933-254B-45CF-B3C8-7B5B6BE58E05}" srcId="{D547568A-9AC8-404A-B678-1576C0A14F11}" destId="{3DE455CE-8FC9-4202-BAA4-99BD76B4031D}" srcOrd="4" destOrd="0" parTransId="{6CBED229-C5A1-4E29-A3F3-C2950242331C}" sibTransId="{48B0DE59-572C-4FC2-A9FB-8C07C2E116EF}"/>
    <dgm:cxn modelId="{E4BF7C22-F938-4D53-9544-00442EEE01A5}" type="presOf" srcId="{EDECD5BE-5170-456C-A4F7-28DDEE37E04F}" destId="{79149525-A05B-48E6-95EA-8729B0DDF41E}" srcOrd="0" destOrd="0" presId="urn:microsoft.com/office/officeart/2005/8/layout/vList2"/>
    <dgm:cxn modelId="{F791DFDA-8AD5-4350-B3A8-0F2D9D41AD88}" srcId="{D547568A-9AC8-404A-B678-1576C0A14F11}" destId="{18D30D22-08B9-4417-A280-CEAD3214E8A0}" srcOrd="9" destOrd="0" parTransId="{88BE2D59-8A6F-47B1-ADD8-4E62FC33F77B}" sibTransId="{3B3B4105-1FAA-4813-991E-C295D1DDCF26}"/>
    <dgm:cxn modelId="{B06BE292-D63C-472F-8347-7852D7C30F1B}" srcId="{D547568A-9AC8-404A-B678-1576C0A14F11}" destId="{1AC70458-E00A-438A-8877-08186A5D11D2}" srcOrd="7" destOrd="0" parTransId="{104DBA5F-0DED-452F-952A-8A05F4BAF93E}" sibTransId="{AA5EA0CF-89DE-46BC-AF06-700CA04A49B7}"/>
    <dgm:cxn modelId="{32CF06C0-DF89-475C-B0AF-B1FB0FBEBA74}" srcId="{D547568A-9AC8-404A-B678-1576C0A14F11}" destId="{5E84CF1C-6109-407D-BDB7-D2592E54E373}" srcOrd="6" destOrd="0" parTransId="{0870AF7D-9DEE-487F-816E-7D822D43690E}" sibTransId="{3EB08D09-4356-4855-9C6B-256C170FA009}"/>
    <dgm:cxn modelId="{8ECC6FA6-9423-42B2-8EE5-91552942B626}" type="presOf" srcId="{5995A5B0-3937-4BCD-A230-9A7C236075EC}" destId="{124F102A-AF2F-42D7-B2A3-6A19B0E65485}" srcOrd="0" destOrd="0" presId="urn:microsoft.com/office/officeart/2005/8/layout/vList2"/>
    <dgm:cxn modelId="{F491127F-3C48-4EA2-B981-96BBCDBD7442}" srcId="{D547568A-9AC8-404A-B678-1576C0A14F11}" destId="{367AE942-0149-41B7-B358-A7DADB6C47E4}" srcOrd="11" destOrd="0" parTransId="{87A71677-5126-4193-84C5-AFB6EEBA321E}" sibTransId="{7C14A8C8-268C-49B5-94D0-A03CB1C2CFAC}"/>
    <dgm:cxn modelId="{C714CD62-7348-4E92-B138-2FCFE905A7B9}" type="presOf" srcId="{7C426193-F535-4215-8FC2-2612A554F806}" destId="{37E01716-7844-4C4D-9E21-22B6AC12F269}" srcOrd="0" destOrd="0" presId="urn:microsoft.com/office/officeart/2005/8/layout/vList2"/>
    <dgm:cxn modelId="{E925AAC7-A0F7-4594-923D-B4290B364907}" type="presOf" srcId="{C69099CC-49E1-4CE6-B39D-D0F627318551}" destId="{9531EFA3-0C2D-4A93-8ADD-DFBD850E77CA}" srcOrd="0" destOrd="0" presId="urn:microsoft.com/office/officeart/2005/8/layout/vList2"/>
    <dgm:cxn modelId="{EA48E648-94BD-48BD-B804-A4D15422009B}" srcId="{D547568A-9AC8-404A-B678-1576C0A14F11}" destId="{CA68818E-98DB-4969-ACB9-7385FEF734AA}" srcOrd="5" destOrd="0" parTransId="{0FB75222-CD89-4DC0-AE8B-E5D0FDD1A9DB}" sibTransId="{D5F4CE5A-2791-48F6-A627-743120A3A598}"/>
    <dgm:cxn modelId="{62517ED2-2CB7-45E6-8414-6B52C9B83DA2}" type="presOf" srcId="{707F3656-DF2F-4511-B7CB-BB53206DB229}" destId="{334863E8-C51B-431D-BB7B-8E7012399EEB}" srcOrd="0" destOrd="0" presId="urn:microsoft.com/office/officeart/2005/8/layout/vList2"/>
    <dgm:cxn modelId="{D6E72FF6-5E88-4431-A1C9-8F40E61E2EA8}" srcId="{D547568A-9AC8-404A-B678-1576C0A14F11}" destId="{3270A6B1-5AEE-43B0-ABC3-8792FA3DDBD3}" srcOrd="15" destOrd="0" parTransId="{1CBE9550-C1DA-44D8-AC25-897EC0F3BC18}" sibTransId="{83535807-8C43-468F-A91C-8F5C0877F682}"/>
    <dgm:cxn modelId="{D370AAAF-4DAD-4E72-B206-3818D58A4308}" type="presOf" srcId="{27EABFA1-95B2-43E2-9F66-0426CBA88B5D}" destId="{7E10652A-7CEC-457D-998F-8F31025884EE}" srcOrd="0" destOrd="0" presId="urn:microsoft.com/office/officeart/2005/8/layout/vList2"/>
    <dgm:cxn modelId="{2002904B-3B9D-4DD8-AD97-1C1B1079EA71}" srcId="{D547568A-9AC8-404A-B678-1576C0A14F11}" destId="{27EABFA1-95B2-43E2-9F66-0426CBA88B5D}" srcOrd="1" destOrd="0" parTransId="{7829363A-19C3-4EDC-AAFE-DFABC5117BE3}" sibTransId="{B1C2B37A-9A79-4440-84A1-771B12CCD3BA}"/>
    <dgm:cxn modelId="{BDC84E07-6081-4601-BCF9-8A222803AD7D}" srcId="{D547568A-9AC8-404A-B678-1576C0A14F11}" destId="{7C426193-F535-4215-8FC2-2612A554F806}" srcOrd="12" destOrd="0" parTransId="{877ADCBE-052B-4FB7-9299-2B9DBC51E4F7}" sibTransId="{9915603A-D6F0-4DDE-A562-AA88119DB233}"/>
    <dgm:cxn modelId="{E456560A-DF21-47E9-9D63-1318CBEED84C}" srcId="{D547568A-9AC8-404A-B678-1576C0A14F11}" destId="{2800FEC9-7709-4420-A6C6-051FE076A593}" srcOrd="13" destOrd="0" parTransId="{1A69E4CA-F324-41C1-B2E3-2E4BFC92E57A}" sibTransId="{DB5FADD5-6FF4-4AC0-B047-C8E88563E039}"/>
    <dgm:cxn modelId="{C262468C-E450-433A-972E-F45740FEF10A}" type="presOf" srcId="{D547568A-9AC8-404A-B678-1576C0A14F11}" destId="{98EB9D06-E5AD-441E-932A-24B3E9D71499}" srcOrd="0" destOrd="0" presId="urn:microsoft.com/office/officeart/2005/8/layout/vList2"/>
    <dgm:cxn modelId="{2793B50A-BFED-44A7-B907-1BF4D041555B}" type="presOf" srcId="{CA68818E-98DB-4969-ACB9-7385FEF734AA}" destId="{2EC37751-2438-4997-A74E-0E72E9993924}" srcOrd="0" destOrd="0" presId="urn:microsoft.com/office/officeart/2005/8/layout/vList2"/>
    <dgm:cxn modelId="{3EB20461-5AD1-4729-8AC3-A4FB4E25E867}" type="presOf" srcId="{B959CA67-3850-443B-BC5E-F45D88FB6E15}" destId="{8F63C563-FBD5-48B0-BC52-9FEC81258D16}" srcOrd="0" destOrd="0" presId="urn:microsoft.com/office/officeart/2005/8/layout/vList2"/>
    <dgm:cxn modelId="{E2C6DC68-DD29-4D38-916F-84ADB7689E0A}" srcId="{D547568A-9AC8-404A-B678-1576C0A14F11}" destId="{C69099CC-49E1-4CE6-B39D-D0F627318551}" srcOrd="17" destOrd="0" parTransId="{DE509BD6-5BE4-4F90-A4FA-A6D0514E8E6F}" sibTransId="{5A91E85B-D290-4550-ADBE-294A6D0D54F7}"/>
    <dgm:cxn modelId="{FD43A67A-340B-4D91-9EE8-451364B4B885}" srcId="{D547568A-9AC8-404A-B678-1576C0A14F11}" destId="{EDECD5BE-5170-456C-A4F7-28DDEE37E04F}" srcOrd="10" destOrd="0" parTransId="{80E00B47-5813-4F7E-9021-28DE663D3B30}" sibTransId="{40243020-3EE1-4B59-A3E4-F47BC744FBF3}"/>
    <dgm:cxn modelId="{7E754EAF-9296-4A55-A2AF-34DA6CCAFC6C}" type="presOf" srcId="{1AC70458-E00A-438A-8877-08186A5D11D2}" destId="{A54B4EF5-23EC-4A81-B1FB-1B38E112659C}" srcOrd="0" destOrd="0" presId="urn:microsoft.com/office/officeart/2005/8/layout/vList2"/>
    <dgm:cxn modelId="{BB8CF02B-8898-4145-A894-EC3497276EC1}" type="presOf" srcId="{BD1C576B-88DB-4EBA-81F6-6D380BD12171}" destId="{A2F890CA-6D9C-423F-94B2-803326CFA677}" srcOrd="0" destOrd="0" presId="urn:microsoft.com/office/officeart/2005/8/layout/vList2"/>
    <dgm:cxn modelId="{7F9835B1-D891-4B1F-921A-C60F10900B9B}" type="presOf" srcId="{2CBD1C1C-09EE-4C73-8E60-FCF8C39CEDFA}" destId="{AB4BE0B2-F54F-4236-A823-194BB14E2B08}" srcOrd="0" destOrd="0" presId="urn:microsoft.com/office/officeart/2005/8/layout/vList2"/>
    <dgm:cxn modelId="{B8D6598A-A6C3-4E0A-9B33-5581F6DBB6F9}" type="presOf" srcId="{3DE455CE-8FC9-4202-BAA4-99BD76B4031D}" destId="{46659E1B-B7A3-4F4A-9ED1-45D7EDF15F0A}" srcOrd="0" destOrd="0" presId="urn:microsoft.com/office/officeart/2005/8/layout/vList2"/>
    <dgm:cxn modelId="{DC1CBECA-5D62-4D2F-9113-C3C1657A660F}" type="presParOf" srcId="{98EB9D06-E5AD-441E-932A-24B3E9D71499}" destId="{A2F890CA-6D9C-423F-94B2-803326CFA677}" srcOrd="0" destOrd="0" presId="urn:microsoft.com/office/officeart/2005/8/layout/vList2"/>
    <dgm:cxn modelId="{26DFE0AD-55CA-4F6A-96C8-B95DAC07553B}" type="presParOf" srcId="{98EB9D06-E5AD-441E-932A-24B3E9D71499}" destId="{9196782E-31CB-46C0-BB67-E8A9DEBFE05B}" srcOrd="1" destOrd="0" presId="urn:microsoft.com/office/officeart/2005/8/layout/vList2"/>
    <dgm:cxn modelId="{2B6277F9-EFD6-457A-AF81-FC10036AF65A}" type="presParOf" srcId="{98EB9D06-E5AD-441E-932A-24B3E9D71499}" destId="{7E10652A-7CEC-457D-998F-8F31025884EE}" srcOrd="2" destOrd="0" presId="urn:microsoft.com/office/officeart/2005/8/layout/vList2"/>
    <dgm:cxn modelId="{A0629E43-8345-491C-BA1E-24660791E259}" type="presParOf" srcId="{98EB9D06-E5AD-441E-932A-24B3E9D71499}" destId="{33AAACD9-1485-4DF7-95BB-F0CFE869F4F6}" srcOrd="3" destOrd="0" presId="urn:microsoft.com/office/officeart/2005/8/layout/vList2"/>
    <dgm:cxn modelId="{C5764692-06E9-492F-A1FB-AEE7BA4C9369}" type="presParOf" srcId="{98EB9D06-E5AD-441E-932A-24B3E9D71499}" destId="{334863E8-C51B-431D-BB7B-8E7012399EEB}" srcOrd="4" destOrd="0" presId="urn:microsoft.com/office/officeart/2005/8/layout/vList2"/>
    <dgm:cxn modelId="{A3BD9864-ADF9-4D79-8B6C-EEBB41610EE9}" type="presParOf" srcId="{98EB9D06-E5AD-441E-932A-24B3E9D71499}" destId="{A61DB552-9BAD-4CB5-96B7-DCC7092C4A5D}" srcOrd="5" destOrd="0" presId="urn:microsoft.com/office/officeart/2005/8/layout/vList2"/>
    <dgm:cxn modelId="{02B6B3DF-6104-48B7-8E6F-E21CAFF24A9F}" type="presParOf" srcId="{98EB9D06-E5AD-441E-932A-24B3E9D71499}" destId="{8F63C563-FBD5-48B0-BC52-9FEC81258D16}" srcOrd="6" destOrd="0" presId="urn:microsoft.com/office/officeart/2005/8/layout/vList2"/>
    <dgm:cxn modelId="{1BDC35B5-65EA-4A93-AE79-213AF19C32F7}" type="presParOf" srcId="{98EB9D06-E5AD-441E-932A-24B3E9D71499}" destId="{D5409B76-9B46-40B2-9965-46D84E1FD3C2}" srcOrd="7" destOrd="0" presId="urn:microsoft.com/office/officeart/2005/8/layout/vList2"/>
    <dgm:cxn modelId="{A51D7A60-AE23-4356-A3BC-4DB5EA2DCBC1}" type="presParOf" srcId="{98EB9D06-E5AD-441E-932A-24B3E9D71499}" destId="{46659E1B-B7A3-4F4A-9ED1-45D7EDF15F0A}" srcOrd="8" destOrd="0" presId="urn:microsoft.com/office/officeart/2005/8/layout/vList2"/>
    <dgm:cxn modelId="{FBFBDC77-740E-429C-B939-3B3AC1D39184}" type="presParOf" srcId="{98EB9D06-E5AD-441E-932A-24B3E9D71499}" destId="{3636936E-D7EC-43B6-9D68-4549BC554CD4}" srcOrd="9" destOrd="0" presId="urn:microsoft.com/office/officeart/2005/8/layout/vList2"/>
    <dgm:cxn modelId="{CD66D11D-FEDB-4CC6-9186-ED80CBBDDF2E}" type="presParOf" srcId="{98EB9D06-E5AD-441E-932A-24B3E9D71499}" destId="{2EC37751-2438-4997-A74E-0E72E9993924}" srcOrd="10" destOrd="0" presId="urn:microsoft.com/office/officeart/2005/8/layout/vList2"/>
    <dgm:cxn modelId="{34D44689-99B1-4F24-A842-B94992297B6A}" type="presParOf" srcId="{98EB9D06-E5AD-441E-932A-24B3E9D71499}" destId="{CDE8A855-46CE-4180-9808-F4F0FBB9F572}" srcOrd="11" destOrd="0" presId="urn:microsoft.com/office/officeart/2005/8/layout/vList2"/>
    <dgm:cxn modelId="{45835965-E80A-4B10-87C2-870F3274CAEB}" type="presParOf" srcId="{98EB9D06-E5AD-441E-932A-24B3E9D71499}" destId="{15C37D32-FFF4-4E0A-8C1E-78C1D8177BFF}" srcOrd="12" destOrd="0" presId="urn:microsoft.com/office/officeart/2005/8/layout/vList2"/>
    <dgm:cxn modelId="{3DABE8F0-89E8-40A8-9EDD-F8BB093EA10B}" type="presParOf" srcId="{98EB9D06-E5AD-441E-932A-24B3E9D71499}" destId="{5E9CA60C-62D3-473F-AF70-9E65BE2347DE}" srcOrd="13" destOrd="0" presId="urn:microsoft.com/office/officeart/2005/8/layout/vList2"/>
    <dgm:cxn modelId="{59070302-E6B6-44FC-9F44-CA6199F70898}" type="presParOf" srcId="{98EB9D06-E5AD-441E-932A-24B3E9D71499}" destId="{A54B4EF5-23EC-4A81-B1FB-1B38E112659C}" srcOrd="14" destOrd="0" presId="urn:microsoft.com/office/officeart/2005/8/layout/vList2"/>
    <dgm:cxn modelId="{E6B28308-DD97-4A23-8E99-3653DCA94CB0}" type="presParOf" srcId="{98EB9D06-E5AD-441E-932A-24B3E9D71499}" destId="{FB2CA8A1-91EF-4E05-9BF9-E90A2F00C021}" srcOrd="15" destOrd="0" presId="urn:microsoft.com/office/officeart/2005/8/layout/vList2"/>
    <dgm:cxn modelId="{AC60A06F-088C-4047-AD23-87E0ED79657B}" type="presParOf" srcId="{98EB9D06-E5AD-441E-932A-24B3E9D71499}" destId="{124F102A-AF2F-42D7-B2A3-6A19B0E65485}" srcOrd="16" destOrd="0" presId="urn:microsoft.com/office/officeart/2005/8/layout/vList2"/>
    <dgm:cxn modelId="{1FA8BB82-8737-4F8F-AD00-82BF8DBD3EDA}" type="presParOf" srcId="{98EB9D06-E5AD-441E-932A-24B3E9D71499}" destId="{CE489D0D-CE5C-4FED-8219-CAF983C2B023}" srcOrd="17" destOrd="0" presId="urn:microsoft.com/office/officeart/2005/8/layout/vList2"/>
    <dgm:cxn modelId="{80C9EFAE-B179-4B56-8D71-A5BB7A8C8011}" type="presParOf" srcId="{98EB9D06-E5AD-441E-932A-24B3E9D71499}" destId="{6B3592DF-FC53-417C-8562-861DD86E5306}" srcOrd="18" destOrd="0" presId="urn:microsoft.com/office/officeart/2005/8/layout/vList2"/>
    <dgm:cxn modelId="{D476082E-BF8E-4406-B9D0-365D4463E3DD}" type="presParOf" srcId="{98EB9D06-E5AD-441E-932A-24B3E9D71499}" destId="{DD12D0B2-51A0-4C9E-9761-2D7BD7662201}" srcOrd="19" destOrd="0" presId="urn:microsoft.com/office/officeart/2005/8/layout/vList2"/>
    <dgm:cxn modelId="{0334BDD6-B144-41A4-975C-D2197E93CDA1}" type="presParOf" srcId="{98EB9D06-E5AD-441E-932A-24B3E9D71499}" destId="{79149525-A05B-48E6-95EA-8729B0DDF41E}" srcOrd="20" destOrd="0" presId="urn:microsoft.com/office/officeart/2005/8/layout/vList2"/>
    <dgm:cxn modelId="{7D783337-25C8-4DBD-B74A-9D64F222AD4F}" type="presParOf" srcId="{98EB9D06-E5AD-441E-932A-24B3E9D71499}" destId="{7DE7FB39-553E-4799-A417-88CD5074A84F}" srcOrd="21" destOrd="0" presId="urn:microsoft.com/office/officeart/2005/8/layout/vList2"/>
    <dgm:cxn modelId="{2ED88CDF-54B6-41D0-B268-EEBC7C7B5793}" type="presParOf" srcId="{98EB9D06-E5AD-441E-932A-24B3E9D71499}" destId="{75DF2240-7039-48EB-B541-6EC9B387E560}" srcOrd="22" destOrd="0" presId="urn:microsoft.com/office/officeart/2005/8/layout/vList2"/>
    <dgm:cxn modelId="{C40A82BA-6804-43BE-A4E8-D4E48F51A9A8}" type="presParOf" srcId="{98EB9D06-E5AD-441E-932A-24B3E9D71499}" destId="{1F6189FC-49AE-410C-8F1A-6B706A88A776}" srcOrd="23" destOrd="0" presId="urn:microsoft.com/office/officeart/2005/8/layout/vList2"/>
    <dgm:cxn modelId="{A573DAE3-6959-460D-B8F7-C8866FA9AB51}" type="presParOf" srcId="{98EB9D06-E5AD-441E-932A-24B3E9D71499}" destId="{37E01716-7844-4C4D-9E21-22B6AC12F269}" srcOrd="24" destOrd="0" presId="urn:microsoft.com/office/officeart/2005/8/layout/vList2"/>
    <dgm:cxn modelId="{8E4BF20F-85C8-465D-9FA3-28AA1C6C13D5}" type="presParOf" srcId="{98EB9D06-E5AD-441E-932A-24B3E9D71499}" destId="{DEFB0569-B768-41DF-BEC7-800D07D49ED9}" srcOrd="25" destOrd="0" presId="urn:microsoft.com/office/officeart/2005/8/layout/vList2"/>
    <dgm:cxn modelId="{2D985BA3-C4AC-402C-83E2-BF2692E01F31}" type="presParOf" srcId="{98EB9D06-E5AD-441E-932A-24B3E9D71499}" destId="{12987C66-2D76-4948-8947-28DE13F6BA0B}" srcOrd="26" destOrd="0" presId="urn:microsoft.com/office/officeart/2005/8/layout/vList2"/>
    <dgm:cxn modelId="{ACB260F1-BDAF-4465-9DDD-3D19F33D74AA}" type="presParOf" srcId="{98EB9D06-E5AD-441E-932A-24B3E9D71499}" destId="{9193065A-79E6-43B0-8732-45B3BD4B44E4}" srcOrd="27" destOrd="0" presId="urn:microsoft.com/office/officeart/2005/8/layout/vList2"/>
    <dgm:cxn modelId="{5EB82496-0FDF-4031-A9FE-F4F980903E63}" type="presParOf" srcId="{98EB9D06-E5AD-441E-932A-24B3E9D71499}" destId="{AB4BE0B2-F54F-4236-A823-194BB14E2B08}" srcOrd="28" destOrd="0" presId="urn:microsoft.com/office/officeart/2005/8/layout/vList2"/>
    <dgm:cxn modelId="{5429E38D-3C54-4EB4-BEB4-C733976AD9CF}" type="presParOf" srcId="{98EB9D06-E5AD-441E-932A-24B3E9D71499}" destId="{DB9CCECA-5D06-4985-BF5B-983B4A9A7548}" srcOrd="29" destOrd="0" presId="urn:microsoft.com/office/officeart/2005/8/layout/vList2"/>
    <dgm:cxn modelId="{1F727079-0E4F-4776-9848-6F57947298C8}" type="presParOf" srcId="{98EB9D06-E5AD-441E-932A-24B3E9D71499}" destId="{9C3AE4B3-FBB7-4DFB-8036-A9B3FB16003E}" srcOrd="30" destOrd="0" presId="urn:microsoft.com/office/officeart/2005/8/layout/vList2"/>
    <dgm:cxn modelId="{512A040F-55DB-4115-9426-B78C7283E2F5}" type="presParOf" srcId="{98EB9D06-E5AD-441E-932A-24B3E9D71499}" destId="{EE4E36CF-311D-489C-B1BA-A8E8AE65D49A}" srcOrd="31" destOrd="0" presId="urn:microsoft.com/office/officeart/2005/8/layout/vList2"/>
    <dgm:cxn modelId="{13BA113A-CFC7-4649-8D30-9B80206111F2}" type="presParOf" srcId="{98EB9D06-E5AD-441E-932A-24B3E9D71499}" destId="{D0AC5B82-66BD-4BDA-B9A4-E17D266DC075}" srcOrd="32" destOrd="0" presId="urn:microsoft.com/office/officeart/2005/8/layout/vList2"/>
    <dgm:cxn modelId="{66B94880-AE21-44F4-8178-6D085A33386F}" type="presParOf" srcId="{98EB9D06-E5AD-441E-932A-24B3E9D71499}" destId="{CBF83090-0348-401F-9658-A5D000CCEFB7}" srcOrd="33" destOrd="0" presId="urn:microsoft.com/office/officeart/2005/8/layout/vList2"/>
    <dgm:cxn modelId="{6B5A66E9-4F97-4DD0-8291-77ACBA749D62}" type="presParOf" srcId="{98EB9D06-E5AD-441E-932A-24B3E9D71499}" destId="{9531EFA3-0C2D-4A93-8ADD-DFBD850E77CA}" srcOrd="3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F17066-E125-41B3-9566-18877074C9E9}" type="doc">
      <dgm:prSet loTypeId="urn:microsoft.com/office/officeart/2005/8/layout/gear1" loCatId="process" qsTypeId="urn:microsoft.com/office/officeart/2005/8/quickstyle/simple5" qsCatId="simple" csTypeId="urn:microsoft.com/office/officeart/2005/8/colors/colorful2" csCatId="colorful" phldr="1"/>
      <dgm:spPr/>
    </dgm:pt>
    <dgm:pt modelId="{42C64B3F-AAC4-4AA3-8B42-4EFE7EBB8D0E}">
      <dgm:prSet phldrT="[Текст]" custT="1"/>
      <dgm:spPr>
        <a:gradFill rotWithShape="0">
          <a:gsLst>
            <a:gs pos="0">
              <a:srgbClr val="C00000"/>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gradFill>
      </dgm:spPr>
      <dgm:t>
        <a:bodyPr/>
        <a:lstStyle/>
        <a:p>
          <a:r>
            <a:rPr lang="ru-RU" sz="1300" b="1" dirty="0" smtClean="0">
              <a:latin typeface="Times New Roman" pitchFamily="18" charset="0"/>
              <a:cs typeface="Times New Roman" pitchFamily="18" charset="0"/>
            </a:rPr>
            <a:t>обеспечение исполнения членами СРО обязательств по договорам строительного подряда, заключенным с использованием конкурентных способов определения подрядчиков, исполнителей. </a:t>
          </a:r>
          <a:endParaRPr lang="ru-RU" sz="1300" b="1" dirty="0">
            <a:latin typeface="Times New Roman" pitchFamily="18" charset="0"/>
            <a:cs typeface="Times New Roman" pitchFamily="18" charset="0"/>
          </a:endParaRPr>
        </a:p>
      </dgm:t>
    </dgm:pt>
    <dgm:pt modelId="{381A075C-9CD7-4CB0-81E5-835C2384411E}" type="parTrans" cxnId="{FDAB7EF3-5285-4699-AD92-15D31328B714}">
      <dgm:prSet/>
      <dgm:spPr/>
      <dgm:t>
        <a:bodyPr/>
        <a:lstStyle/>
        <a:p>
          <a:endParaRPr lang="ru-RU"/>
        </a:p>
      </dgm:t>
    </dgm:pt>
    <dgm:pt modelId="{E642B06E-06DE-4F15-9673-103BC667F3E2}" type="sibTrans" cxnId="{FDAB7EF3-5285-4699-AD92-15D31328B714}">
      <dgm:prSet/>
      <dgm:spPr/>
      <dgm:t>
        <a:bodyPr/>
        <a:lstStyle/>
        <a:p>
          <a:endParaRPr lang="ru-RU"/>
        </a:p>
      </dgm:t>
    </dgm:pt>
    <dgm:pt modelId="{A2397FDF-5BCE-4B8B-A086-529C860E6C2B}">
      <dgm:prSet phldrT="[Текст]" custT="1"/>
      <dgm:spPr/>
      <dgm:t>
        <a:bodyPr/>
        <a:lstStyle/>
        <a:p>
          <a:r>
            <a:rPr lang="ru-RU" sz="1200" dirty="0" smtClean="0">
              <a:latin typeface="Times New Roman" pitchFamily="18" charset="0"/>
              <a:cs typeface="Times New Roman" pitchFamily="18" charset="0"/>
            </a:rPr>
            <a:t>повышение качества выполнения инженерных изысканий, осуществления архитектурно-строительного проектирования, строительства, реконструкции, капитального ремонта объектов капитального строительства</a:t>
          </a:r>
          <a:endParaRPr lang="ru-RU" sz="1200" dirty="0"/>
        </a:p>
      </dgm:t>
    </dgm:pt>
    <dgm:pt modelId="{64721ACE-FA59-4D29-BA58-F9D3562F1A93}" type="parTrans" cxnId="{2F7DC673-1932-4251-AA9A-DFB9DF99D466}">
      <dgm:prSet/>
      <dgm:spPr/>
      <dgm:t>
        <a:bodyPr/>
        <a:lstStyle/>
        <a:p>
          <a:endParaRPr lang="ru-RU"/>
        </a:p>
      </dgm:t>
    </dgm:pt>
    <dgm:pt modelId="{0B0CF1DD-D664-4580-ADE8-1B3FC64D81C0}" type="sibTrans" cxnId="{2F7DC673-1932-4251-AA9A-DFB9DF99D466}">
      <dgm:prSet/>
      <dgm:spPr/>
      <dgm:t>
        <a:bodyPr/>
        <a:lstStyle/>
        <a:p>
          <a:endParaRPr lang="ru-RU"/>
        </a:p>
      </dgm:t>
    </dgm:pt>
    <dgm:pt modelId="{7DBD4098-37D9-4DCF-9FC7-4E65FE548C88}">
      <dgm:prSet phldrT="[Текст]" custT="1"/>
      <dgm:spPr/>
      <dgm:t>
        <a:bodyPr/>
        <a:lstStyle/>
        <a:p>
          <a:r>
            <a:rPr lang="ru-RU" sz="1200" dirty="0" smtClean="0">
              <a:latin typeface="Times New Roman" pitchFamily="18" charset="0"/>
              <a:cs typeface="Times New Roman" pitchFamily="18" charset="0"/>
            </a:rPr>
            <a:t>предупреждение причинения вреда жизни или здоровью физических лиц, имуществу физических или юридических лиц, государственному или муниципальному имуществу, окружающей среде,</a:t>
          </a:r>
          <a:endParaRPr lang="ru-RU" sz="1200" dirty="0"/>
        </a:p>
      </dgm:t>
    </dgm:pt>
    <dgm:pt modelId="{C141DCFD-BF1C-491A-B884-74E1E74B338B}" type="parTrans" cxnId="{CADE1F32-9307-4A4C-A9ED-56DB6D2EFCC8}">
      <dgm:prSet/>
      <dgm:spPr/>
      <dgm:t>
        <a:bodyPr/>
        <a:lstStyle/>
        <a:p>
          <a:endParaRPr lang="ru-RU"/>
        </a:p>
      </dgm:t>
    </dgm:pt>
    <dgm:pt modelId="{4E4F170B-2D85-4A7B-8668-68316859DF62}" type="sibTrans" cxnId="{CADE1F32-9307-4A4C-A9ED-56DB6D2EFCC8}">
      <dgm:prSet/>
      <dgm:spPr/>
      <dgm:t>
        <a:bodyPr/>
        <a:lstStyle/>
        <a:p>
          <a:endParaRPr lang="ru-RU"/>
        </a:p>
      </dgm:t>
    </dgm:pt>
    <dgm:pt modelId="{B95B6AF7-8AF0-45E4-B0E7-951013A3C06F}" type="pres">
      <dgm:prSet presAssocID="{29F17066-E125-41B3-9566-18877074C9E9}" presName="composite" presStyleCnt="0">
        <dgm:presLayoutVars>
          <dgm:chMax val="3"/>
          <dgm:animLvl val="lvl"/>
          <dgm:resizeHandles val="exact"/>
        </dgm:presLayoutVars>
      </dgm:prSet>
      <dgm:spPr/>
    </dgm:pt>
    <dgm:pt modelId="{5C7D5A17-D44D-4D14-86F6-CE2C725D3FCB}" type="pres">
      <dgm:prSet presAssocID="{42C64B3F-AAC4-4AA3-8B42-4EFE7EBB8D0E}" presName="gear1" presStyleLbl="node1" presStyleIdx="0" presStyleCnt="3" custAng="580340" custScaleX="127295" custScaleY="114250" custLinFactNeighborX="50580" custLinFactNeighborY="-5782">
        <dgm:presLayoutVars>
          <dgm:chMax val="1"/>
          <dgm:bulletEnabled val="1"/>
        </dgm:presLayoutVars>
      </dgm:prSet>
      <dgm:spPr/>
      <dgm:t>
        <a:bodyPr/>
        <a:lstStyle/>
        <a:p>
          <a:endParaRPr lang="ru-RU"/>
        </a:p>
      </dgm:t>
    </dgm:pt>
    <dgm:pt modelId="{206EEE4D-2B5A-46E4-B96A-43005B4E18DE}" type="pres">
      <dgm:prSet presAssocID="{42C64B3F-AAC4-4AA3-8B42-4EFE7EBB8D0E}" presName="gear1srcNode" presStyleLbl="node1" presStyleIdx="0" presStyleCnt="3"/>
      <dgm:spPr/>
      <dgm:t>
        <a:bodyPr/>
        <a:lstStyle/>
        <a:p>
          <a:endParaRPr lang="ru-RU"/>
        </a:p>
      </dgm:t>
    </dgm:pt>
    <dgm:pt modelId="{1B8B00F0-B827-45B8-865C-40B3A89FF1FA}" type="pres">
      <dgm:prSet presAssocID="{42C64B3F-AAC4-4AA3-8B42-4EFE7EBB8D0E}" presName="gear1dstNode" presStyleLbl="node1" presStyleIdx="0" presStyleCnt="3"/>
      <dgm:spPr/>
      <dgm:t>
        <a:bodyPr/>
        <a:lstStyle/>
        <a:p>
          <a:endParaRPr lang="ru-RU"/>
        </a:p>
      </dgm:t>
    </dgm:pt>
    <dgm:pt modelId="{7D4C74A9-D11F-4084-81AD-350D46B060EE}" type="pres">
      <dgm:prSet presAssocID="{A2397FDF-5BCE-4B8B-A086-529C860E6C2B}" presName="gear2" presStyleLbl="node1" presStyleIdx="1" presStyleCnt="3" custAng="21088550" custScaleX="189259" custScaleY="165401" custLinFactNeighborX="-32163" custLinFactNeighborY="29491">
        <dgm:presLayoutVars>
          <dgm:chMax val="1"/>
          <dgm:bulletEnabled val="1"/>
        </dgm:presLayoutVars>
      </dgm:prSet>
      <dgm:spPr/>
      <dgm:t>
        <a:bodyPr/>
        <a:lstStyle/>
        <a:p>
          <a:endParaRPr lang="ru-RU"/>
        </a:p>
      </dgm:t>
    </dgm:pt>
    <dgm:pt modelId="{CDEBE3E0-B2D5-41E5-ADA4-519ECBCDCAFE}" type="pres">
      <dgm:prSet presAssocID="{A2397FDF-5BCE-4B8B-A086-529C860E6C2B}" presName="gear2srcNode" presStyleLbl="node1" presStyleIdx="1" presStyleCnt="3"/>
      <dgm:spPr/>
      <dgm:t>
        <a:bodyPr/>
        <a:lstStyle/>
        <a:p>
          <a:endParaRPr lang="ru-RU"/>
        </a:p>
      </dgm:t>
    </dgm:pt>
    <dgm:pt modelId="{0340BDC9-B6ED-459B-B414-527864991901}" type="pres">
      <dgm:prSet presAssocID="{A2397FDF-5BCE-4B8B-A086-529C860E6C2B}" presName="gear2dstNode" presStyleLbl="node1" presStyleIdx="1" presStyleCnt="3"/>
      <dgm:spPr/>
      <dgm:t>
        <a:bodyPr/>
        <a:lstStyle/>
        <a:p>
          <a:endParaRPr lang="ru-RU"/>
        </a:p>
      </dgm:t>
    </dgm:pt>
    <dgm:pt modelId="{36617689-0938-488E-AA78-3210A5F6CAD7}" type="pres">
      <dgm:prSet presAssocID="{7DBD4098-37D9-4DCF-9FC7-4E65FE548C88}" presName="gear3" presStyleLbl="node1" presStyleIdx="2" presStyleCnt="3" custAng="639402" custScaleX="166660" custScaleY="155260" custLinFactNeighborX="9035" custLinFactNeighborY="-4404"/>
      <dgm:spPr/>
      <dgm:t>
        <a:bodyPr/>
        <a:lstStyle/>
        <a:p>
          <a:endParaRPr lang="ru-RU"/>
        </a:p>
      </dgm:t>
    </dgm:pt>
    <dgm:pt modelId="{FC6E8B17-D35C-429F-9D3E-875256B6231F}" type="pres">
      <dgm:prSet presAssocID="{7DBD4098-37D9-4DCF-9FC7-4E65FE548C88}" presName="gear3tx" presStyleLbl="node1" presStyleIdx="2" presStyleCnt="3">
        <dgm:presLayoutVars>
          <dgm:chMax val="1"/>
          <dgm:bulletEnabled val="1"/>
        </dgm:presLayoutVars>
      </dgm:prSet>
      <dgm:spPr/>
      <dgm:t>
        <a:bodyPr/>
        <a:lstStyle/>
        <a:p>
          <a:endParaRPr lang="ru-RU"/>
        </a:p>
      </dgm:t>
    </dgm:pt>
    <dgm:pt modelId="{46A91FAE-AD33-4953-A166-10A78D87080B}" type="pres">
      <dgm:prSet presAssocID="{7DBD4098-37D9-4DCF-9FC7-4E65FE548C88}" presName="gear3srcNode" presStyleLbl="node1" presStyleIdx="2" presStyleCnt="3"/>
      <dgm:spPr/>
      <dgm:t>
        <a:bodyPr/>
        <a:lstStyle/>
        <a:p>
          <a:endParaRPr lang="ru-RU"/>
        </a:p>
      </dgm:t>
    </dgm:pt>
    <dgm:pt modelId="{2B4E1D84-AAAB-4E0E-98F8-473A9A252D1A}" type="pres">
      <dgm:prSet presAssocID="{7DBD4098-37D9-4DCF-9FC7-4E65FE548C88}" presName="gear3dstNode" presStyleLbl="node1" presStyleIdx="2" presStyleCnt="3"/>
      <dgm:spPr/>
      <dgm:t>
        <a:bodyPr/>
        <a:lstStyle/>
        <a:p>
          <a:endParaRPr lang="ru-RU"/>
        </a:p>
      </dgm:t>
    </dgm:pt>
    <dgm:pt modelId="{BF47192A-12BC-4577-B6FC-AC9C9529ADFE}" type="pres">
      <dgm:prSet presAssocID="{E642B06E-06DE-4F15-9673-103BC667F3E2}" presName="connector1" presStyleLbl="sibTrans2D1" presStyleIdx="0" presStyleCnt="3" custScaleX="89073" custScaleY="91651" custLinFactNeighborX="50750" custLinFactNeighborY="-47117"/>
      <dgm:spPr/>
      <dgm:t>
        <a:bodyPr/>
        <a:lstStyle/>
        <a:p>
          <a:endParaRPr lang="ru-RU"/>
        </a:p>
      </dgm:t>
    </dgm:pt>
    <dgm:pt modelId="{5B314105-1FC4-4807-803C-B19559A02CC4}" type="pres">
      <dgm:prSet presAssocID="{0B0CF1DD-D664-4580-ADE8-1B3FC64D81C0}" presName="connector2" presStyleLbl="sibTrans2D1" presStyleIdx="1" presStyleCnt="3" custAng="515532" custLinFactNeighborX="-13563" custLinFactNeighborY="-20991"/>
      <dgm:spPr/>
      <dgm:t>
        <a:bodyPr/>
        <a:lstStyle/>
        <a:p>
          <a:endParaRPr lang="ru-RU"/>
        </a:p>
      </dgm:t>
    </dgm:pt>
    <dgm:pt modelId="{2311F4C3-E75F-440F-B5AC-7DBA717DC5C5}" type="pres">
      <dgm:prSet presAssocID="{4E4F170B-2D85-4A7B-8668-68316859DF62}" presName="connector3" presStyleLbl="sibTrans2D1" presStyleIdx="2" presStyleCnt="3" custAng="958286" custLinFactNeighborX="-7077" custLinFactNeighborY="-14855"/>
      <dgm:spPr/>
      <dgm:t>
        <a:bodyPr/>
        <a:lstStyle/>
        <a:p>
          <a:endParaRPr lang="ru-RU"/>
        </a:p>
      </dgm:t>
    </dgm:pt>
  </dgm:ptLst>
  <dgm:cxnLst>
    <dgm:cxn modelId="{1B002779-3F34-40B1-BFF7-3402917F172C}" type="presOf" srcId="{7DBD4098-37D9-4DCF-9FC7-4E65FE548C88}" destId="{FC6E8B17-D35C-429F-9D3E-875256B6231F}" srcOrd="1" destOrd="0" presId="urn:microsoft.com/office/officeart/2005/8/layout/gear1"/>
    <dgm:cxn modelId="{CADE1F32-9307-4A4C-A9ED-56DB6D2EFCC8}" srcId="{29F17066-E125-41B3-9566-18877074C9E9}" destId="{7DBD4098-37D9-4DCF-9FC7-4E65FE548C88}" srcOrd="2" destOrd="0" parTransId="{C141DCFD-BF1C-491A-B884-74E1E74B338B}" sibTransId="{4E4F170B-2D85-4A7B-8668-68316859DF62}"/>
    <dgm:cxn modelId="{EA0E419A-27B1-4408-B7D1-A5CCAF364B0D}" type="presOf" srcId="{42C64B3F-AAC4-4AA3-8B42-4EFE7EBB8D0E}" destId="{5C7D5A17-D44D-4D14-86F6-CE2C725D3FCB}" srcOrd="0" destOrd="0" presId="urn:microsoft.com/office/officeart/2005/8/layout/gear1"/>
    <dgm:cxn modelId="{822E76B5-D4A8-4B80-8D5F-0C2F599C5F77}" type="presOf" srcId="{42C64B3F-AAC4-4AA3-8B42-4EFE7EBB8D0E}" destId="{1B8B00F0-B827-45B8-865C-40B3A89FF1FA}" srcOrd="2" destOrd="0" presId="urn:microsoft.com/office/officeart/2005/8/layout/gear1"/>
    <dgm:cxn modelId="{A3120045-EA44-4A8D-A61B-40769D461920}" type="presOf" srcId="{29F17066-E125-41B3-9566-18877074C9E9}" destId="{B95B6AF7-8AF0-45E4-B0E7-951013A3C06F}" srcOrd="0" destOrd="0" presId="urn:microsoft.com/office/officeart/2005/8/layout/gear1"/>
    <dgm:cxn modelId="{FE7E08C7-C89C-41CF-8BFA-B6B3D0B5A49E}" type="presOf" srcId="{A2397FDF-5BCE-4B8B-A086-529C860E6C2B}" destId="{0340BDC9-B6ED-459B-B414-527864991901}" srcOrd="2" destOrd="0" presId="urn:microsoft.com/office/officeart/2005/8/layout/gear1"/>
    <dgm:cxn modelId="{A5509966-C359-4001-8AD5-8247AB973D58}" type="presOf" srcId="{A2397FDF-5BCE-4B8B-A086-529C860E6C2B}" destId="{7D4C74A9-D11F-4084-81AD-350D46B060EE}" srcOrd="0" destOrd="0" presId="urn:microsoft.com/office/officeart/2005/8/layout/gear1"/>
    <dgm:cxn modelId="{2F7DC673-1932-4251-AA9A-DFB9DF99D466}" srcId="{29F17066-E125-41B3-9566-18877074C9E9}" destId="{A2397FDF-5BCE-4B8B-A086-529C860E6C2B}" srcOrd="1" destOrd="0" parTransId="{64721ACE-FA59-4D29-BA58-F9D3562F1A93}" sibTransId="{0B0CF1DD-D664-4580-ADE8-1B3FC64D81C0}"/>
    <dgm:cxn modelId="{DC822044-F52C-45D3-98C4-601E8376F991}" type="presOf" srcId="{7DBD4098-37D9-4DCF-9FC7-4E65FE548C88}" destId="{2B4E1D84-AAAB-4E0E-98F8-473A9A252D1A}" srcOrd="3" destOrd="0" presId="urn:microsoft.com/office/officeart/2005/8/layout/gear1"/>
    <dgm:cxn modelId="{7F3163D5-B947-4A40-89D9-9C554E36FFE6}" type="presOf" srcId="{E642B06E-06DE-4F15-9673-103BC667F3E2}" destId="{BF47192A-12BC-4577-B6FC-AC9C9529ADFE}" srcOrd="0" destOrd="0" presId="urn:microsoft.com/office/officeart/2005/8/layout/gear1"/>
    <dgm:cxn modelId="{FDAB7EF3-5285-4699-AD92-15D31328B714}" srcId="{29F17066-E125-41B3-9566-18877074C9E9}" destId="{42C64B3F-AAC4-4AA3-8B42-4EFE7EBB8D0E}" srcOrd="0" destOrd="0" parTransId="{381A075C-9CD7-4CB0-81E5-835C2384411E}" sibTransId="{E642B06E-06DE-4F15-9673-103BC667F3E2}"/>
    <dgm:cxn modelId="{182F3D94-0FA1-46E3-A2DA-455050958D52}" type="presOf" srcId="{A2397FDF-5BCE-4B8B-A086-529C860E6C2B}" destId="{CDEBE3E0-B2D5-41E5-ADA4-519ECBCDCAFE}" srcOrd="1" destOrd="0" presId="urn:microsoft.com/office/officeart/2005/8/layout/gear1"/>
    <dgm:cxn modelId="{74EC769F-67A8-42C1-AA5F-8EB0AD7A198F}" type="presOf" srcId="{7DBD4098-37D9-4DCF-9FC7-4E65FE548C88}" destId="{36617689-0938-488E-AA78-3210A5F6CAD7}" srcOrd="0" destOrd="0" presId="urn:microsoft.com/office/officeart/2005/8/layout/gear1"/>
    <dgm:cxn modelId="{19A47587-8433-4B5C-A6BA-CA6CB8356251}" type="presOf" srcId="{42C64B3F-AAC4-4AA3-8B42-4EFE7EBB8D0E}" destId="{206EEE4D-2B5A-46E4-B96A-43005B4E18DE}" srcOrd="1" destOrd="0" presId="urn:microsoft.com/office/officeart/2005/8/layout/gear1"/>
    <dgm:cxn modelId="{B15563D2-FFC0-42DB-8D70-FC2F4E681FA0}" type="presOf" srcId="{0B0CF1DD-D664-4580-ADE8-1B3FC64D81C0}" destId="{5B314105-1FC4-4807-803C-B19559A02CC4}" srcOrd="0" destOrd="0" presId="urn:microsoft.com/office/officeart/2005/8/layout/gear1"/>
    <dgm:cxn modelId="{CB7AD837-7035-4AF6-8F84-517993DA2FDE}" type="presOf" srcId="{4E4F170B-2D85-4A7B-8668-68316859DF62}" destId="{2311F4C3-E75F-440F-B5AC-7DBA717DC5C5}" srcOrd="0" destOrd="0" presId="urn:microsoft.com/office/officeart/2005/8/layout/gear1"/>
    <dgm:cxn modelId="{70BB194F-38DC-444F-85B4-07887E5B352C}" type="presOf" srcId="{7DBD4098-37D9-4DCF-9FC7-4E65FE548C88}" destId="{46A91FAE-AD33-4953-A166-10A78D87080B}" srcOrd="2" destOrd="0" presId="urn:microsoft.com/office/officeart/2005/8/layout/gear1"/>
    <dgm:cxn modelId="{122BC5B3-7BF9-42C5-9A44-D06C0208B5F7}" type="presParOf" srcId="{B95B6AF7-8AF0-45E4-B0E7-951013A3C06F}" destId="{5C7D5A17-D44D-4D14-86F6-CE2C725D3FCB}" srcOrd="0" destOrd="0" presId="urn:microsoft.com/office/officeart/2005/8/layout/gear1"/>
    <dgm:cxn modelId="{0418C8A9-A8C3-4DFD-A3B8-191269CF68C8}" type="presParOf" srcId="{B95B6AF7-8AF0-45E4-B0E7-951013A3C06F}" destId="{206EEE4D-2B5A-46E4-B96A-43005B4E18DE}" srcOrd="1" destOrd="0" presId="urn:microsoft.com/office/officeart/2005/8/layout/gear1"/>
    <dgm:cxn modelId="{EFF80F57-7B76-40E9-B78F-A9B26673BA74}" type="presParOf" srcId="{B95B6AF7-8AF0-45E4-B0E7-951013A3C06F}" destId="{1B8B00F0-B827-45B8-865C-40B3A89FF1FA}" srcOrd="2" destOrd="0" presId="urn:microsoft.com/office/officeart/2005/8/layout/gear1"/>
    <dgm:cxn modelId="{58B371A8-181A-4EF6-89B1-935F78336520}" type="presParOf" srcId="{B95B6AF7-8AF0-45E4-B0E7-951013A3C06F}" destId="{7D4C74A9-D11F-4084-81AD-350D46B060EE}" srcOrd="3" destOrd="0" presId="urn:microsoft.com/office/officeart/2005/8/layout/gear1"/>
    <dgm:cxn modelId="{608AF614-53EE-4D12-8B21-0D75E4B35220}" type="presParOf" srcId="{B95B6AF7-8AF0-45E4-B0E7-951013A3C06F}" destId="{CDEBE3E0-B2D5-41E5-ADA4-519ECBCDCAFE}" srcOrd="4" destOrd="0" presId="urn:microsoft.com/office/officeart/2005/8/layout/gear1"/>
    <dgm:cxn modelId="{938052F4-39D2-4138-80F6-68E69E7632FC}" type="presParOf" srcId="{B95B6AF7-8AF0-45E4-B0E7-951013A3C06F}" destId="{0340BDC9-B6ED-459B-B414-527864991901}" srcOrd="5" destOrd="0" presId="urn:microsoft.com/office/officeart/2005/8/layout/gear1"/>
    <dgm:cxn modelId="{3D11C301-1D7C-48E6-AEE2-7A744C8D4AF9}" type="presParOf" srcId="{B95B6AF7-8AF0-45E4-B0E7-951013A3C06F}" destId="{36617689-0938-488E-AA78-3210A5F6CAD7}" srcOrd="6" destOrd="0" presId="urn:microsoft.com/office/officeart/2005/8/layout/gear1"/>
    <dgm:cxn modelId="{5079E109-1BC2-4547-A93F-B0615C783DE7}" type="presParOf" srcId="{B95B6AF7-8AF0-45E4-B0E7-951013A3C06F}" destId="{FC6E8B17-D35C-429F-9D3E-875256B6231F}" srcOrd="7" destOrd="0" presId="urn:microsoft.com/office/officeart/2005/8/layout/gear1"/>
    <dgm:cxn modelId="{4D31491A-C35C-401B-9BB8-CF3232F05DEE}" type="presParOf" srcId="{B95B6AF7-8AF0-45E4-B0E7-951013A3C06F}" destId="{46A91FAE-AD33-4953-A166-10A78D87080B}" srcOrd="8" destOrd="0" presId="urn:microsoft.com/office/officeart/2005/8/layout/gear1"/>
    <dgm:cxn modelId="{4C00DBE4-9981-4BCF-8509-90EE7D70E44F}" type="presParOf" srcId="{B95B6AF7-8AF0-45E4-B0E7-951013A3C06F}" destId="{2B4E1D84-AAAB-4E0E-98F8-473A9A252D1A}" srcOrd="9" destOrd="0" presId="urn:microsoft.com/office/officeart/2005/8/layout/gear1"/>
    <dgm:cxn modelId="{45C5DD96-0FFF-472F-8C0D-08E948164C4B}" type="presParOf" srcId="{B95B6AF7-8AF0-45E4-B0E7-951013A3C06F}" destId="{BF47192A-12BC-4577-B6FC-AC9C9529ADFE}" srcOrd="10" destOrd="0" presId="urn:microsoft.com/office/officeart/2005/8/layout/gear1"/>
    <dgm:cxn modelId="{4582A311-CB02-4212-9E2F-D60168F08CEA}" type="presParOf" srcId="{B95B6AF7-8AF0-45E4-B0E7-951013A3C06F}" destId="{5B314105-1FC4-4807-803C-B19559A02CC4}" srcOrd="11" destOrd="0" presId="urn:microsoft.com/office/officeart/2005/8/layout/gear1"/>
    <dgm:cxn modelId="{15B96BA2-D3B4-4FE1-A8F7-8D150CB1AA63}" type="presParOf" srcId="{B95B6AF7-8AF0-45E4-B0E7-951013A3C06F}" destId="{2311F4C3-E75F-440F-B5AC-7DBA717DC5C5}"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252E66-324A-4FE0-B930-96ED21F5EFCB}" type="doc">
      <dgm:prSet loTypeId="urn:microsoft.com/office/officeart/2005/8/layout/cycle5" loCatId="cycle" qsTypeId="urn:microsoft.com/office/officeart/2005/8/quickstyle/simple3" qsCatId="simple" csTypeId="urn:microsoft.com/office/officeart/2005/8/colors/accent0_3" csCatId="mainScheme" phldr="1"/>
      <dgm:spPr/>
      <dgm:t>
        <a:bodyPr/>
        <a:lstStyle/>
        <a:p>
          <a:endParaRPr lang="ru-RU"/>
        </a:p>
      </dgm:t>
    </dgm:pt>
    <dgm:pt modelId="{308F5F13-8128-40DF-9FB7-3A2B4539B456}">
      <dgm:prSet phldrT="[Текст]"/>
      <dgm:spPr/>
      <dgm:t>
        <a:bodyPr/>
        <a:lstStyle/>
        <a:p>
          <a:r>
            <a:rPr lang="ru-RU" dirty="0" smtClean="0"/>
            <a:t>Обязанность СРО рассмотреть в срок 30 дней</a:t>
          </a:r>
          <a:endParaRPr lang="ru-RU" dirty="0"/>
        </a:p>
      </dgm:t>
    </dgm:pt>
    <dgm:pt modelId="{16EC4E10-62F1-46CB-B5AD-6116DD8FF70B}" type="parTrans" cxnId="{CA486DEA-B033-4C24-9489-315414FF3C60}">
      <dgm:prSet/>
      <dgm:spPr/>
      <dgm:t>
        <a:bodyPr/>
        <a:lstStyle/>
        <a:p>
          <a:endParaRPr lang="ru-RU"/>
        </a:p>
      </dgm:t>
    </dgm:pt>
    <dgm:pt modelId="{1A29E2DE-A7E6-425F-BC87-F957E4F03762}" type="sibTrans" cxnId="{CA486DEA-B033-4C24-9489-315414FF3C60}">
      <dgm:prSet/>
      <dgm:spPr/>
      <dgm:t>
        <a:bodyPr/>
        <a:lstStyle/>
        <a:p>
          <a:endParaRPr lang="ru-RU"/>
        </a:p>
      </dgm:t>
    </dgm:pt>
    <dgm:pt modelId="{E404F1F9-27CA-41E5-9ADC-90A15453FF89}">
      <dgm:prSet phldrT="[Текст]"/>
      <dgm:spPr/>
      <dgm:t>
        <a:bodyPr/>
        <a:lstStyle/>
        <a:p>
          <a:r>
            <a:rPr lang="ru-RU" dirty="0" smtClean="0"/>
            <a:t>Жалоба – основание для внеплановой проверки</a:t>
          </a:r>
          <a:endParaRPr lang="ru-RU" dirty="0"/>
        </a:p>
      </dgm:t>
    </dgm:pt>
    <dgm:pt modelId="{C55C56B5-4055-406F-808A-AF642B26F776}" type="parTrans" cxnId="{D9BA6365-A89B-4E42-B80B-C9DE2E14362D}">
      <dgm:prSet/>
      <dgm:spPr/>
      <dgm:t>
        <a:bodyPr/>
        <a:lstStyle/>
        <a:p>
          <a:endParaRPr lang="ru-RU"/>
        </a:p>
      </dgm:t>
    </dgm:pt>
    <dgm:pt modelId="{8D978592-EC4E-4D17-A9AD-CBBC6091B114}" type="sibTrans" cxnId="{D9BA6365-A89B-4E42-B80B-C9DE2E14362D}">
      <dgm:prSet/>
      <dgm:spPr/>
      <dgm:t>
        <a:bodyPr/>
        <a:lstStyle/>
        <a:p>
          <a:endParaRPr lang="ru-RU"/>
        </a:p>
      </dgm:t>
    </dgm:pt>
    <dgm:pt modelId="{78347663-CA0D-4BCB-9D26-810F9EBA1A1B}">
      <dgm:prSet phldrT="[Текст]"/>
      <dgm:spPr/>
      <dgm:t>
        <a:bodyPr/>
        <a:lstStyle/>
        <a:p>
          <a:r>
            <a:rPr lang="ru-RU" dirty="0" smtClean="0"/>
            <a:t>Принятие решения по жалобе</a:t>
          </a:r>
          <a:endParaRPr lang="ru-RU" dirty="0"/>
        </a:p>
      </dgm:t>
    </dgm:pt>
    <dgm:pt modelId="{D677F0B7-880F-4A7F-A78C-A970DC1CBAD8}" type="parTrans" cxnId="{FAC5F7F6-185F-4F7A-9646-AC0F530D01BC}">
      <dgm:prSet/>
      <dgm:spPr/>
      <dgm:t>
        <a:bodyPr/>
        <a:lstStyle/>
        <a:p>
          <a:endParaRPr lang="ru-RU"/>
        </a:p>
      </dgm:t>
    </dgm:pt>
    <dgm:pt modelId="{505AB44C-CF0D-4309-9869-39D3BE8B21A1}" type="sibTrans" cxnId="{FAC5F7F6-185F-4F7A-9646-AC0F530D01BC}">
      <dgm:prSet/>
      <dgm:spPr/>
      <dgm:t>
        <a:bodyPr/>
        <a:lstStyle/>
        <a:p>
          <a:endParaRPr lang="ru-RU"/>
        </a:p>
      </dgm:t>
    </dgm:pt>
    <dgm:pt modelId="{F6E876B4-C7B6-4DA2-94D4-BFCC68F1F65D}">
      <dgm:prSet phldrT="[Текст]"/>
      <dgm:spPr/>
      <dgm:t>
        <a:bodyPr/>
        <a:lstStyle/>
        <a:p>
          <a:r>
            <a:rPr lang="ru-RU" dirty="0" smtClean="0"/>
            <a:t>Меры дисциплинарного воздействия и ответ заявителю</a:t>
          </a:r>
          <a:endParaRPr lang="ru-RU" dirty="0"/>
        </a:p>
      </dgm:t>
    </dgm:pt>
    <dgm:pt modelId="{25E7ABB0-68C6-4EF5-BC75-E5B409D0A8B1}" type="parTrans" cxnId="{261E4C5A-EA1D-46A1-A9EE-8455C2983876}">
      <dgm:prSet/>
      <dgm:spPr/>
      <dgm:t>
        <a:bodyPr/>
        <a:lstStyle/>
        <a:p>
          <a:endParaRPr lang="ru-RU"/>
        </a:p>
      </dgm:t>
    </dgm:pt>
    <dgm:pt modelId="{B9BD72AA-2C81-4368-ABE3-63FFB538EE44}" type="sibTrans" cxnId="{261E4C5A-EA1D-46A1-A9EE-8455C2983876}">
      <dgm:prSet/>
      <dgm:spPr/>
      <dgm:t>
        <a:bodyPr/>
        <a:lstStyle/>
        <a:p>
          <a:endParaRPr lang="ru-RU"/>
        </a:p>
      </dgm:t>
    </dgm:pt>
    <dgm:pt modelId="{F0387D80-4B50-4E3A-858F-530D629343EC}">
      <dgm:prSet phldrT="[Текст]"/>
      <dgm:spPr/>
      <dgm:t>
        <a:bodyPr/>
        <a:lstStyle/>
        <a:p>
          <a:r>
            <a:rPr lang="ru-RU" dirty="0" smtClean="0"/>
            <a:t>Жалоба в СРО</a:t>
          </a:r>
          <a:endParaRPr lang="ru-RU" dirty="0"/>
        </a:p>
      </dgm:t>
    </dgm:pt>
    <dgm:pt modelId="{0AD54262-C0EA-4FCB-B4DE-63630A9E5DDF}" type="parTrans" cxnId="{2BD18222-6676-4288-B8E2-41940E5B9F8D}">
      <dgm:prSet/>
      <dgm:spPr/>
      <dgm:t>
        <a:bodyPr/>
        <a:lstStyle/>
        <a:p>
          <a:endParaRPr lang="ru-RU"/>
        </a:p>
      </dgm:t>
    </dgm:pt>
    <dgm:pt modelId="{D36D2E97-6268-407D-8B26-F4C386C5925E}" type="sibTrans" cxnId="{2BD18222-6676-4288-B8E2-41940E5B9F8D}">
      <dgm:prSet/>
      <dgm:spPr/>
      <dgm:t>
        <a:bodyPr/>
        <a:lstStyle/>
        <a:p>
          <a:endParaRPr lang="ru-RU"/>
        </a:p>
      </dgm:t>
    </dgm:pt>
    <dgm:pt modelId="{6098073E-CE6E-469B-9E7E-6606BAE10C59}" type="pres">
      <dgm:prSet presAssocID="{AC252E66-324A-4FE0-B930-96ED21F5EFCB}" presName="cycle" presStyleCnt="0">
        <dgm:presLayoutVars>
          <dgm:dir/>
          <dgm:resizeHandles val="exact"/>
        </dgm:presLayoutVars>
      </dgm:prSet>
      <dgm:spPr/>
      <dgm:t>
        <a:bodyPr/>
        <a:lstStyle/>
        <a:p>
          <a:endParaRPr lang="ru-RU"/>
        </a:p>
      </dgm:t>
    </dgm:pt>
    <dgm:pt modelId="{EFC26FB8-4767-46DC-A6FA-4299F8DD912E}" type="pres">
      <dgm:prSet presAssocID="{308F5F13-8128-40DF-9FB7-3A2B4539B456}" presName="node" presStyleLbl="node1" presStyleIdx="0" presStyleCnt="5" custScaleX="124541" custScaleY="130928">
        <dgm:presLayoutVars>
          <dgm:bulletEnabled val="1"/>
        </dgm:presLayoutVars>
      </dgm:prSet>
      <dgm:spPr/>
      <dgm:t>
        <a:bodyPr/>
        <a:lstStyle/>
        <a:p>
          <a:endParaRPr lang="ru-RU"/>
        </a:p>
      </dgm:t>
    </dgm:pt>
    <dgm:pt modelId="{6D32EE93-6967-43D5-AAA8-1F7DA582BACC}" type="pres">
      <dgm:prSet presAssocID="{308F5F13-8128-40DF-9FB7-3A2B4539B456}" presName="spNode" presStyleCnt="0"/>
      <dgm:spPr/>
      <dgm:t>
        <a:bodyPr/>
        <a:lstStyle/>
        <a:p>
          <a:endParaRPr lang="ru-RU"/>
        </a:p>
      </dgm:t>
    </dgm:pt>
    <dgm:pt modelId="{BFB2E096-89EC-4DF2-B447-FECD0B03B25C}" type="pres">
      <dgm:prSet presAssocID="{1A29E2DE-A7E6-425F-BC87-F957E4F03762}" presName="sibTrans" presStyleLbl="sibTrans1D1" presStyleIdx="0" presStyleCnt="5"/>
      <dgm:spPr/>
      <dgm:t>
        <a:bodyPr/>
        <a:lstStyle/>
        <a:p>
          <a:endParaRPr lang="ru-RU"/>
        </a:p>
      </dgm:t>
    </dgm:pt>
    <dgm:pt modelId="{4A2E2C9E-4027-4FA4-B1D2-24C49241D741}" type="pres">
      <dgm:prSet presAssocID="{E404F1F9-27CA-41E5-9ADC-90A15453FF89}" presName="node" presStyleLbl="node1" presStyleIdx="1" presStyleCnt="5" custScaleX="126944" custScaleY="149417" custRadScaleRad="126697" custRadScaleInc="-11406">
        <dgm:presLayoutVars>
          <dgm:bulletEnabled val="1"/>
        </dgm:presLayoutVars>
      </dgm:prSet>
      <dgm:spPr/>
      <dgm:t>
        <a:bodyPr/>
        <a:lstStyle/>
        <a:p>
          <a:endParaRPr lang="ru-RU"/>
        </a:p>
      </dgm:t>
    </dgm:pt>
    <dgm:pt modelId="{F678DE39-3C2A-4DAA-BD71-6E4B03A316A9}" type="pres">
      <dgm:prSet presAssocID="{E404F1F9-27CA-41E5-9ADC-90A15453FF89}" presName="spNode" presStyleCnt="0"/>
      <dgm:spPr/>
      <dgm:t>
        <a:bodyPr/>
        <a:lstStyle/>
        <a:p>
          <a:endParaRPr lang="ru-RU"/>
        </a:p>
      </dgm:t>
    </dgm:pt>
    <dgm:pt modelId="{2B48FEAD-6A0F-4578-8802-02E02E274EE7}" type="pres">
      <dgm:prSet presAssocID="{8D978592-EC4E-4D17-A9AD-CBBC6091B114}" presName="sibTrans" presStyleLbl="sibTrans1D1" presStyleIdx="1" presStyleCnt="5"/>
      <dgm:spPr/>
      <dgm:t>
        <a:bodyPr/>
        <a:lstStyle/>
        <a:p>
          <a:endParaRPr lang="ru-RU"/>
        </a:p>
      </dgm:t>
    </dgm:pt>
    <dgm:pt modelId="{C49526A6-BBDF-4D90-A09E-754C7D479E4E}" type="pres">
      <dgm:prSet presAssocID="{78347663-CA0D-4BCB-9D26-810F9EBA1A1B}" presName="node" presStyleLbl="node1" presStyleIdx="2" presStyleCnt="5" custScaleX="108635" custScaleY="144328" custRadScaleRad="126959" custRadScaleInc="-142791">
        <dgm:presLayoutVars>
          <dgm:bulletEnabled val="1"/>
        </dgm:presLayoutVars>
      </dgm:prSet>
      <dgm:spPr/>
      <dgm:t>
        <a:bodyPr/>
        <a:lstStyle/>
        <a:p>
          <a:endParaRPr lang="ru-RU"/>
        </a:p>
      </dgm:t>
    </dgm:pt>
    <dgm:pt modelId="{AAEC22A7-5049-4F0E-A6FC-408476AC91A6}" type="pres">
      <dgm:prSet presAssocID="{78347663-CA0D-4BCB-9D26-810F9EBA1A1B}" presName="spNode" presStyleCnt="0"/>
      <dgm:spPr/>
      <dgm:t>
        <a:bodyPr/>
        <a:lstStyle/>
        <a:p>
          <a:endParaRPr lang="ru-RU"/>
        </a:p>
      </dgm:t>
    </dgm:pt>
    <dgm:pt modelId="{6B884F3D-3EAB-49E1-A71F-F7BDD4316D97}" type="pres">
      <dgm:prSet presAssocID="{505AB44C-CF0D-4309-9869-39D3BE8B21A1}" presName="sibTrans" presStyleLbl="sibTrans1D1" presStyleIdx="2" presStyleCnt="5"/>
      <dgm:spPr/>
      <dgm:t>
        <a:bodyPr/>
        <a:lstStyle/>
        <a:p>
          <a:endParaRPr lang="ru-RU"/>
        </a:p>
      </dgm:t>
    </dgm:pt>
    <dgm:pt modelId="{AD013B17-25D0-4811-A4FB-0094FFCC2B0D}" type="pres">
      <dgm:prSet presAssocID="{F6E876B4-C7B6-4DA2-94D4-BFCC68F1F65D}" presName="node" presStyleLbl="node1" presStyleIdx="3" presStyleCnt="5" custScaleX="135292" custScaleY="128772" custRadScaleRad="119916" custRadScaleInc="124197">
        <dgm:presLayoutVars>
          <dgm:bulletEnabled val="1"/>
        </dgm:presLayoutVars>
      </dgm:prSet>
      <dgm:spPr/>
      <dgm:t>
        <a:bodyPr/>
        <a:lstStyle/>
        <a:p>
          <a:endParaRPr lang="ru-RU"/>
        </a:p>
      </dgm:t>
    </dgm:pt>
    <dgm:pt modelId="{E3FA73A8-E13F-4741-8734-E87A867F567E}" type="pres">
      <dgm:prSet presAssocID="{F6E876B4-C7B6-4DA2-94D4-BFCC68F1F65D}" presName="spNode" presStyleCnt="0"/>
      <dgm:spPr/>
      <dgm:t>
        <a:bodyPr/>
        <a:lstStyle/>
        <a:p>
          <a:endParaRPr lang="ru-RU"/>
        </a:p>
      </dgm:t>
    </dgm:pt>
    <dgm:pt modelId="{6EDC0486-0BA7-4C1D-81E3-9C433920593C}" type="pres">
      <dgm:prSet presAssocID="{B9BD72AA-2C81-4368-ABE3-63FFB538EE44}" presName="sibTrans" presStyleLbl="sibTrans1D1" presStyleIdx="3" presStyleCnt="5"/>
      <dgm:spPr/>
      <dgm:t>
        <a:bodyPr/>
        <a:lstStyle/>
        <a:p>
          <a:endParaRPr lang="ru-RU"/>
        </a:p>
      </dgm:t>
    </dgm:pt>
    <dgm:pt modelId="{F90F12EE-6A34-45B0-B5DF-97845A628BBA}" type="pres">
      <dgm:prSet presAssocID="{F0387D80-4B50-4E3A-858F-530D629343EC}" presName="node" presStyleLbl="node1" presStyleIdx="4" presStyleCnt="5" custScaleX="140914" custScaleY="161838" custRadScaleRad="125606" custRadScaleInc="3726">
        <dgm:presLayoutVars>
          <dgm:bulletEnabled val="1"/>
        </dgm:presLayoutVars>
      </dgm:prSet>
      <dgm:spPr/>
      <dgm:t>
        <a:bodyPr/>
        <a:lstStyle/>
        <a:p>
          <a:endParaRPr lang="ru-RU"/>
        </a:p>
      </dgm:t>
    </dgm:pt>
    <dgm:pt modelId="{58896811-2771-4FEF-8579-6278CCE5892C}" type="pres">
      <dgm:prSet presAssocID="{F0387D80-4B50-4E3A-858F-530D629343EC}" presName="spNode" presStyleCnt="0"/>
      <dgm:spPr/>
      <dgm:t>
        <a:bodyPr/>
        <a:lstStyle/>
        <a:p>
          <a:endParaRPr lang="ru-RU"/>
        </a:p>
      </dgm:t>
    </dgm:pt>
    <dgm:pt modelId="{1A22368B-B9F9-4D86-801A-A956F58B070F}" type="pres">
      <dgm:prSet presAssocID="{D36D2E97-6268-407D-8B26-F4C386C5925E}" presName="sibTrans" presStyleLbl="sibTrans1D1" presStyleIdx="4" presStyleCnt="5"/>
      <dgm:spPr/>
      <dgm:t>
        <a:bodyPr/>
        <a:lstStyle/>
        <a:p>
          <a:endParaRPr lang="ru-RU"/>
        </a:p>
      </dgm:t>
    </dgm:pt>
  </dgm:ptLst>
  <dgm:cxnLst>
    <dgm:cxn modelId="{2BD18222-6676-4288-B8E2-41940E5B9F8D}" srcId="{AC252E66-324A-4FE0-B930-96ED21F5EFCB}" destId="{F0387D80-4B50-4E3A-858F-530D629343EC}" srcOrd="4" destOrd="0" parTransId="{0AD54262-C0EA-4FCB-B4DE-63630A9E5DDF}" sibTransId="{D36D2E97-6268-407D-8B26-F4C386C5925E}"/>
    <dgm:cxn modelId="{6EA3CFFB-08B8-462C-9B37-86416853BB2F}" type="presOf" srcId="{F6E876B4-C7B6-4DA2-94D4-BFCC68F1F65D}" destId="{AD013B17-25D0-4811-A4FB-0094FFCC2B0D}" srcOrd="0" destOrd="0" presId="urn:microsoft.com/office/officeart/2005/8/layout/cycle5"/>
    <dgm:cxn modelId="{441E3289-32F8-455A-ABC4-94296DF51636}" type="presOf" srcId="{1A29E2DE-A7E6-425F-BC87-F957E4F03762}" destId="{BFB2E096-89EC-4DF2-B447-FECD0B03B25C}" srcOrd="0" destOrd="0" presId="urn:microsoft.com/office/officeart/2005/8/layout/cycle5"/>
    <dgm:cxn modelId="{03D27FA1-F844-4C30-930D-5F92342630F7}" type="presOf" srcId="{8D978592-EC4E-4D17-A9AD-CBBC6091B114}" destId="{2B48FEAD-6A0F-4578-8802-02E02E274EE7}" srcOrd="0" destOrd="0" presId="urn:microsoft.com/office/officeart/2005/8/layout/cycle5"/>
    <dgm:cxn modelId="{FAC5F7F6-185F-4F7A-9646-AC0F530D01BC}" srcId="{AC252E66-324A-4FE0-B930-96ED21F5EFCB}" destId="{78347663-CA0D-4BCB-9D26-810F9EBA1A1B}" srcOrd="2" destOrd="0" parTransId="{D677F0B7-880F-4A7F-A78C-A970DC1CBAD8}" sibTransId="{505AB44C-CF0D-4309-9869-39D3BE8B21A1}"/>
    <dgm:cxn modelId="{CADC5891-AEB5-43CC-9D8B-9B0B0DCD95EA}" type="presOf" srcId="{D36D2E97-6268-407D-8B26-F4C386C5925E}" destId="{1A22368B-B9F9-4D86-801A-A956F58B070F}" srcOrd="0" destOrd="0" presId="urn:microsoft.com/office/officeart/2005/8/layout/cycle5"/>
    <dgm:cxn modelId="{78A8BDF0-7551-487C-85D5-B7894C9A09B8}" type="presOf" srcId="{F0387D80-4B50-4E3A-858F-530D629343EC}" destId="{F90F12EE-6A34-45B0-B5DF-97845A628BBA}" srcOrd="0" destOrd="0" presId="urn:microsoft.com/office/officeart/2005/8/layout/cycle5"/>
    <dgm:cxn modelId="{D278B8D2-4482-4C63-877F-205CBAEA271B}" type="presOf" srcId="{78347663-CA0D-4BCB-9D26-810F9EBA1A1B}" destId="{C49526A6-BBDF-4D90-A09E-754C7D479E4E}" srcOrd="0" destOrd="0" presId="urn:microsoft.com/office/officeart/2005/8/layout/cycle5"/>
    <dgm:cxn modelId="{261E4C5A-EA1D-46A1-A9EE-8455C2983876}" srcId="{AC252E66-324A-4FE0-B930-96ED21F5EFCB}" destId="{F6E876B4-C7B6-4DA2-94D4-BFCC68F1F65D}" srcOrd="3" destOrd="0" parTransId="{25E7ABB0-68C6-4EF5-BC75-E5B409D0A8B1}" sibTransId="{B9BD72AA-2C81-4368-ABE3-63FFB538EE44}"/>
    <dgm:cxn modelId="{C5CCFFA8-2D47-46C0-B4FA-D5D6104E86C1}" type="presOf" srcId="{AC252E66-324A-4FE0-B930-96ED21F5EFCB}" destId="{6098073E-CE6E-469B-9E7E-6606BAE10C59}" srcOrd="0" destOrd="0" presId="urn:microsoft.com/office/officeart/2005/8/layout/cycle5"/>
    <dgm:cxn modelId="{CA486DEA-B033-4C24-9489-315414FF3C60}" srcId="{AC252E66-324A-4FE0-B930-96ED21F5EFCB}" destId="{308F5F13-8128-40DF-9FB7-3A2B4539B456}" srcOrd="0" destOrd="0" parTransId="{16EC4E10-62F1-46CB-B5AD-6116DD8FF70B}" sibTransId="{1A29E2DE-A7E6-425F-BC87-F957E4F03762}"/>
    <dgm:cxn modelId="{A565B26D-FB3A-4595-80C2-8ED142574105}" type="presOf" srcId="{B9BD72AA-2C81-4368-ABE3-63FFB538EE44}" destId="{6EDC0486-0BA7-4C1D-81E3-9C433920593C}" srcOrd="0" destOrd="0" presId="urn:microsoft.com/office/officeart/2005/8/layout/cycle5"/>
    <dgm:cxn modelId="{BA2C9A8A-E351-4508-B30A-B09DD2736CC5}" type="presOf" srcId="{E404F1F9-27CA-41E5-9ADC-90A15453FF89}" destId="{4A2E2C9E-4027-4FA4-B1D2-24C49241D741}" srcOrd="0" destOrd="0" presId="urn:microsoft.com/office/officeart/2005/8/layout/cycle5"/>
    <dgm:cxn modelId="{6E88F5E1-3A8A-497B-89AC-6E706F380818}" type="presOf" srcId="{308F5F13-8128-40DF-9FB7-3A2B4539B456}" destId="{EFC26FB8-4767-46DC-A6FA-4299F8DD912E}" srcOrd="0" destOrd="0" presId="urn:microsoft.com/office/officeart/2005/8/layout/cycle5"/>
    <dgm:cxn modelId="{E863FC11-099B-4C9F-B2E4-1D8CA8BC491E}" type="presOf" srcId="{505AB44C-CF0D-4309-9869-39D3BE8B21A1}" destId="{6B884F3D-3EAB-49E1-A71F-F7BDD4316D97}" srcOrd="0" destOrd="0" presId="urn:microsoft.com/office/officeart/2005/8/layout/cycle5"/>
    <dgm:cxn modelId="{D9BA6365-A89B-4E42-B80B-C9DE2E14362D}" srcId="{AC252E66-324A-4FE0-B930-96ED21F5EFCB}" destId="{E404F1F9-27CA-41E5-9ADC-90A15453FF89}" srcOrd="1" destOrd="0" parTransId="{C55C56B5-4055-406F-808A-AF642B26F776}" sibTransId="{8D978592-EC4E-4D17-A9AD-CBBC6091B114}"/>
    <dgm:cxn modelId="{FC021CF3-0753-4CF1-9BE1-40DD460CE5D1}" type="presParOf" srcId="{6098073E-CE6E-469B-9E7E-6606BAE10C59}" destId="{EFC26FB8-4767-46DC-A6FA-4299F8DD912E}" srcOrd="0" destOrd="0" presId="urn:microsoft.com/office/officeart/2005/8/layout/cycle5"/>
    <dgm:cxn modelId="{23569FF5-36A5-4FBA-A472-9DE173A085D1}" type="presParOf" srcId="{6098073E-CE6E-469B-9E7E-6606BAE10C59}" destId="{6D32EE93-6967-43D5-AAA8-1F7DA582BACC}" srcOrd="1" destOrd="0" presId="urn:microsoft.com/office/officeart/2005/8/layout/cycle5"/>
    <dgm:cxn modelId="{CBCDAD05-FC6E-4759-8FE4-A4DEAB4908C0}" type="presParOf" srcId="{6098073E-CE6E-469B-9E7E-6606BAE10C59}" destId="{BFB2E096-89EC-4DF2-B447-FECD0B03B25C}" srcOrd="2" destOrd="0" presId="urn:microsoft.com/office/officeart/2005/8/layout/cycle5"/>
    <dgm:cxn modelId="{4BAB5A1C-0B57-4B51-977B-EE0B367F6CCB}" type="presParOf" srcId="{6098073E-CE6E-469B-9E7E-6606BAE10C59}" destId="{4A2E2C9E-4027-4FA4-B1D2-24C49241D741}" srcOrd="3" destOrd="0" presId="urn:microsoft.com/office/officeart/2005/8/layout/cycle5"/>
    <dgm:cxn modelId="{01A3810C-3D75-40E1-9E23-A2FC95A2DEF2}" type="presParOf" srcId="{6098073E-CE6E-469B-9E7E-6606BAE10C59}" destId="{F678DE39-3C2A-4DAA-BD71-6E4B03A316A9}" srcOrd="4" destOrd="0" presId="urn:microsoft.com/office/officeart/2005/8/layout/cycle5"/>
    <dgm:cxn modelId="{7BE95E2C-84B7-4EB8-BB1A-604317722C4D}" type="presParOf" srcId="{6098073E-CE6E-469B-9E7E-6606BAE10C59}" destId="{2B48FEAD-6A0F-4578-8802-02E02E274EE7}" srcOrd="5" destOrd="0" presId="urn:microsoft.com/office/officeart/2005/8/layout/cycle5"/>
    <dgm:cxn modelId="{196B0DEA-7795-4778-8926-C7ED23C29448}" type="presParOf" srcId="{6098073E-CE6E-469B-9E7E-6606BAE10C59}" destId="{C49526A6-BBDF-4D90-A09E-754C7D479E4E}" srcOrd="6" destOrd="0" presId="urn:microsoft.com/office/officeart/2005/8/layout/cycle5"/>
    <dgm:cxn modelId="{22799F3A-13CF-45D1-AA7A-89F928860BDC}" type="presParOf" srcId="{6098073E-CE6E-469B-9E7E-6606BAE10C59}" destId="{AAEC22A7-5049-4F0E-A6FC-408476AC91A6}" srcOrd="7" destOrd="0" presId="urn:microsoft.com/office/officeart/2005/8/layout/cycle5"/>
    <dgm:cxn modelId="{BD301F0A-DA2A-4146-A40C-94106E325855}" type="presParOf" srcId="{6098073E-CE6E-469B-9E7E-6606BAE10C59}" destId="{6B884F3D-3EAB-49E1-A71F-F7BDD4316D97}" srcOrd="8" destOrd="0" presId="urn:microsoft.com/office/officeart/2005/8/layout/cycle5"/>
    <dgm:cxn modelId="{DA688C3C-53F0-421F-8067-0F06FC401664}" type="presParOf" srcId="{6098073E-CE6E-469B-9E7E-6606BAE10C59}" destId="{AD013B17-25D0-4811-A4FB-0094FFCC2B0D}" srcOrd="9" destOrd="0" presId="urn:microsoft.com/office/officeart/2005/8/layout/cycle5"/>
    <dgm:cxn modelId="{872DDBFB-4CC3-46BE-A5D6-4BD05F7A0EFB}" type="presParOf" srcId="{6098073E-CE6E-469B-9E7E-6606BAE10C59}" destId="{E3FA73A8-E13F-4741-8734-E87A867F567E}" srcOrd="10" destOrd="0" presId="urn:microsoft.com/office/officeart/2005/8/layout/cycle5"/>
    <dgm:cxn modelId="{280D04B9-CEAC-479B-8445-BEBC2021CEF2}" type="presParOf" srcId="{6098073E-CE6E-469B-9E7E-6606BAE10C59}" destId="{6EDC0486-0BA7-4C1D-81E3-9C433920593C}" srcOrd="11" destOrd="0" presId="urn:microsoft.com/office/officeart/2005/8/layout/cycle5"/>
    <dgm:cxn modelId="{463936A0-5063-4F8D-B173-2558547E1F70}" type="presParOf" srcId="{6098073E-CE6E-469B-9E7E-6606BAE10C59}" destId="{F90F12EE-6A34-45B0-B5DF-97845A628BBA}" srcOrd="12" destOrd="0" presId="urn:microsoft.com/office/officeart/2005/8/layout/cycle5"/>
    <dgm:cxn modelId="{C09C1DD1-8C9A-4D06-A635-44850D373B8F}" type="presParOf" srcId="{6098073E-CE6E-469B-9E7E-6606BAE10C59}" destId="{58896811-2771-4FEF-8579-6278CCE5892C}" srcOrd="13" destOrd="0" presId="urn:microsoft.com/office/officeart/2005/8/layout/cycle5"/>
    <dgm:cxn modelId="{B2BD690B-58B6-4C76-A606-B56BFA4A96C2}" type="presParOf" srcId="{6098073E-CE6E-469B-9E7E-6606BAE10C59}" destId="{1A22368B-B9F9-4D86-801A-A956F58B070F}" srcOrd="14"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DBF342-88BC-4CB8-B2B1-1521BFBF0526}" type="doc">
      <dgm:prSet loTypeId="urn:microsoft.com/office/officeart/2005/8/layout/process5" loCatId="process" qsTypeId="urn:microsoft.com/office/officeart/2005/8/quickstyle/simple1" qsCatId="simple" csTypeId="urn:microsoft.com/office/officeart/2005/8/colors/colorful3" csCatId="colorful" phldr="1"/>
      <dgm:spPr/>
    </dgm:pt>
    <dgm:pt modelId="{0656A1C7-61A3-46BD-98D7-1A7038976B68}">
      <dgm:prSet phldrT="[Текст]" custT="1"/>
      <dgm:spPr/>
      <dgm:t>
        <a:bodyPr/>
        <a:lstStyle/>
        <a:p>
          <a:r>
            <a:rPr lang="ru-RU" sz="1200" dirty="0" smtClean="0"/>
            <a:t>1) подготавливать предложения по совершенствованию законодательства Российской Федерации о контрактной системе в сфере закупок;</a:t>
          </a:r>
          <a:endParaRPr lang="ru-RU" sz="1200" dirty="0"/>
        </a:p>
      </dgm:t>
    </dgm:pt>
    <dgm:pt modelId="{CBEFD92C-F263-46C3-A4A0-3160FEBB2E84}" type="parTrans" cxnId="{42791083-A8D1-48BC-8300-0DCBFCBDAE89}">
      <dgm:prSet/>
      <dgm:spPr/>
      <dgm:t>
        <a:bodyPr/>
        <a:lstStyle/>
        <a:p>
          <a:endParaRPr lang="ru-RU" sz="1200"/>
        </a:p>
      </dgm:t>
    </dgm:pt>
    <dgm:pt modelId="{16628AB5-2A72-4834-8377-E355E4054461}" type="sibTrans" cxnId="{42791083-A8D1-48BC-8300-0DCBFCBDAE89}">
      <dgm:prSet custT="1"/>
      <dgm:spPr/>
      <dgm:t>
        <a:bodyPr/>
        <a:lstStyle/>
        <a:p>
          <a:endParaRPr lang="ru-RU" sz="1200"/>
        </a:p>
      </dgm:t>
    </dgm:pt>
    <dgm:pt modelId="{377EF27B-EBE4-4474-829B-4B5A923EE1EA}">
      <dgm:prSet phldrT="[Текст]" custT="1"/>
      <dgm:spPr/>
      <dgm:t>
        <a:bodyPr/>
        <a:lstStyle/>
        <a:p>
          <a:r>
            <a:rPr lang="ru-RU" sz="1200" dirty="0" smtClean="0"/>
            <a:t>3) осуществлять независимый мониторинг закупок и оценку эффективности закупок, в том числе оценку осуществления закупок и результатов исполнения контрактов в части их соответствия требованиям настоящего Федерального закона;</a:t>
          </a:r>
          <a:endParaRPr lang="ru-RU" sz="1200" dirty="0"/>
        </a:p>
      </dgm:t>
    </dgm:pt>
    <dgm:pt modelId="{FA3282D3-B41D-4E46-85C9-0A8D33F6670F}" type="parTrans" cxnId="{C837DFAD-6DF0-421E-965F-25B91459DFEC}">
      <dgm:prSet/>
      <dgm:spPr/>
      <dgm:t>
        <a:bodyPr/>
        <a:lstStyle/>
        <a:p>
          <a:endParaRPr lang="ru-RU" sz="1200"/>
        </a:p>
      </dgm:t>
    </dgm:pt>
    <dgm:pt modelId="{2CC0B00F-F4D8-45D1-83FB-88901AE48014}" type="sibTrans" cxnId="{C837DFAD-6DF0-421E-965F-25B91459DFEC}">
      <dgm:prSet custT="1"/>
      <dgm:spPr/>
      <dgm:t>
        <a:bodyPr/>
        <a:lstStyle/>
        <a:p>
          <a:endParaRPr lang="ru-RU" sz="1200"/>
        </a:p>
      </dgm:t>
    </dgm:pt>
    <dgm:pt modelId="{A1466BC6-8545-4B0C-BE47-DF2F3789A5E0}">
      <dgm:prSet phldrT="[Текст]" custT="1"/>
      <dgm:spPr/>
      <dgm:t>
        <a:bodyPr/>
        <a:lstStyle/>
        <a:p>
          <a:r>
            <a:rPr lang="ru-RU" sz="1200" dirty="0" smtClean="0"/>
            <a:t>4) обращаться от своего имени в государственные органы и муниципальные органы с заявлением о проведении мероприятий по контролю в соответствии с настоящим Федеральным законом;</a:t>
          </a:r>
          <a:endParaRPr lang="ru-RU" sz="1200" dirty="0"/>
        </a:p>
      </dgm:t>
    </dgm:pt>
    <dgm:pt modelId="{8618B501-4212-44F9-9FCF-C6E2D2A6884A}" type="parTrans" cxnId="{875D9D9F-06C8-4974-B150-0A762C69CE04}">
      <dgm:prSet/>
      <dgm:spPr/>
      <dgm:t>
        <a:bodyPr/>
        <a:lstStyle/>
        <a:p>
          <a:endParaRPr lang="ru-RU" sz="1200"/>
        </a:p>
      </dgm:t>
    </dgm:pt>
    <dgm:pt modelId="{F39FA1C3-B0C4-45B2-A685-0957DA2AF1E5}" type="sibTrans" cxnId="{875D9D9F-06C8-4974-B150-0A762C69CE04}">
      <dgm:prSet custT="1"/>
      <dgm:spPr/>
      <dgm:t>
        <a:bodyPr/>
        <a:lstStyle/>
        <a:p>
          <a:endParaRPr lang="ru-RU" sz="1200"/>
        </a:p>
      </dgm:t>
    </dgm:pt>
    <dgm:pt modelId="{6969A53D-B96B-4A0D-8BB4-275587D2CDE2}">
      <dgm:prSet custT="1"/>
      <dgm:spPr/>
      <dgm:t>
        <a:bodyPr/>
        <a:lstStyle/>
        <a:p>
          <a:r>
            <a:rPr lang="ru-RU" sz="1200" dirty="0" smtClean="0"/>
            <a:t>2) направлять заказчикам запросы о предоставлении информации об осуществлении закупок и о ходе исполнения контрактов;</a:t>
          </a:r>
          <a:endParaRPr lang="ru-RU" sz="1200" dirty="0"/>
        </a:p>
      </dgm:t>
    </dgm:pt>
    <dgm:pt modelId="{C0CED898-D429-43CF-8DC6-DD0FB63485F1}" type="parTrans" cxnId="{4A513009-DA39-469D-889B-D8B0F30CC624}">
      <dgm:prSet/>
      <dgm:spPr/>
      <dgm:t>
        <a:bodyPr/>
        <a:lstStyle/>
        <a:p>
          <a:endParaRPr lang="ru-RU" sz="1200"/>
        </a:p>
      </dgm:t>
    </dgm:pt>
    <dgm:pt modelId="{01F457D9-3FCD-496A-86C0-DC0919FCF41B}" type="sibTrans" cxnId="{4A513009-DA39-469D-889B-D8B0F30CC624}">
      <dgm:prSet custT="1"/>
      <dgm:spPr/>
      <dgm:t>
        <a:bodyPr/>
        <a:lstStyle/>
        <a:p>
          <a:endParaRPr lang="ru-RU" sz="1200"/>
        </a:p>
      </dgm:t>
    </dgm:pt>
    <dgm:pt modelId="{2BA35C1D-55F0-4232-A108-072744878837}">
      <dgm:prSet phldrT="[Текст]" custT="1"/>
      <dgm:spPr/>
      <dgm:t>
        <a:bodyPr/>
        <a:lstStyle/>
        <a:p>
          <a:r>
            <a:rPr lang="ru-RU" sz="1200" dirty="0" smtClean="0"/>
            <a:t>5) обращаться от своего имени в правоохранительные органы в случаях выявления в действиях (бездействии) заказчика, уполномоченного органа, уполномоченного учреждения, специализированной организации, комиссий по осуществлению закупок и их членов, должностных лиц контрактной службы, контрактных управляющих признаков состава преступления;</a:t>
          </a:r>
          <a:endParaRPr lang="ru-RU" sz="1200" dirty="0"/>
        </a:p>
      </dgm:t>
    </dgm:pt>
    <dgm:pt modelId="{EA8AF1A3-56CC-487D-A8FD-928BDE8C37CB}" type="parTrans" cxnId="{A2EA4C8B-A56A-4F6F-A27E-FFAC401B2FC0}">
      <dgm:prSet/>
      <dgm:spPr/>
      <dgm:t>
        <a:bodyPr/>
        <a:lstStyle/>
        <a:p>
          <a:endParaRPr lang="ru-RU" sz="1200"/>
        </a:p>
      </dgm:t>
    </dgm:pt>
    <dgm:pt modelId="{A4912012-DA94-4851-B746-B9456CC6597A}" type="sibTrans" cxnId="{A2EA4C8B-A56A-4F6F-A27E-FFAC401B2FC0}">
      <dgm:prSet custT="1"/>
      <dgm:spPr/>
      <dgm:t>
        <a:bodyPr/>
        <a:lstStyle/>
        <a:p>
          <a:endParaRPr lang="ru-RU" sz="1200"/>
        </a:p>
      </dgm:t>
    </dgm:pt>
    <dgm:pt modelId="{A31075F1-E64A-4B96-9951-9BC94B514717}">
      <dgm:prSet phldrT="[Текст]" custT="1"/>
      <dgm:spPr/>
      <dgm:t>
        <a:bodyPr/>
        <a:lstStyle/>
        <a:p>
          <a:r>
            <a:rPr lang="ru-RU" sz="1200" dirty="0" smtClean="0"/>
            <a:t>6) обращаться в суд в защиту нарушенных или оспариваемых прав и законных интересов группы лиц в соответствии с законодательством Российской Федерации.</a:t>
          </a:r>
          <a:endParaRPr lang="ru-RU" sz="1200" dirty="0"/>
        </a:p>
      </dgm:t>
    </dgm:pt>
    <dgm:pt modelId="{02FACEFE-54D4-4D23-9121-35DD1C06467E}" type="parTrans" cxnId="{584C3EFD-31C1-473B-9E4B-73EFBC7CC8B9}">
      <dgm:prSet/>
      <dgm:spPr/>
      <dgm:t>
        <a:bodyPr/>
        <a:lstStyle/>
        <a:p>
          <a:endParaRPr lang="ru-RU" sz="1200"/>
        </a:p>
      </dgm:t>
    </dgm:pt>
    <dgm:pt modelId="{A2FFC4CD-AD7D-47A0-A253-7A0DB20B013C}" type="sibTrans" cxnId="{584C3EFD-31C1-473B-9E4B-73EFBC7CC8B9}">
      <dgm:prSet/>
      <dgm:spPr/>
      <dgm:t>
        <a:bodyPr/>
        <a:lstStyle/>
        <a:p>
          <a:endParaRPr lang="ru-RU" sz="1200"/>
        </a:p>
      </dgm:t>
    </dgm:pt>
    <dgm:pt modelId="{C49AB724-B565-43F9-BBDB-7514094D1F1F}" type="pres">
      <dgm:prSet presAssocID="{3ADBF342-88BC-4CB8-B2B1-1521BFBF0526}" presName="diagram" presStyleCnt="0">
        <dgm:presLayoutVars>
          <dgm:dir/>
          <dgm:resizeHandles val="exact"/>
        </dgm:presLayoutVars>
      </dgm:prSet>
      <dgm:spPr/>
    </dgm:pt>
    <dgm:pt modelId="{EBF7AB87-7F2F-421D-AA43-BD8DB0CF8D90}" type="pres">
      <dgm:prSet presAssocID="{0656A1C7-61A3-46BD-98D7-1A7038976B68}" presName="node" presStyleLbl="node1" presStyleIdx="0" presStyleCnt="6" custScaleX="134246" custScaleY="145790">
        <dgm:presLayoutVars>
          <dgm:bulletEnabled val="1"/>
        </dgm:presLayoutVars>
      </dgm:prSet>
      <dgm:spPr/>
      <dgm:t>
        <a:bodyPr/>
        <a:lstStyle/>
        <a:p>
          <a:endParaRPr lang="ru-RU"/>
        </a:p>
      </dgm:t>
    </dgm:pt>
    <dgm:pt modelId="{B60F0BBE-9129-4006-AC23-1225E3736721}" type="pres">
      <dgm:prSet presAssocID="{16628AB5-2A72-4834-8377-E355E4054461}" presName="sibTrans" presStyleLbl="sibTrans2D1" presStyleIdx="0" presStyleCnt="5"/>
      <dgm:spPr/>
      <dgm:t>
        <a:bodyPr/>
        <a:lstStyle/>
        <a:p>
          <a:endParaRPr lang="ru-RU"/>
        </a:p>
      </dgm:t>
    </dgm:pt>
    <dgm:pt modelId="{1D4703BA-077C-46B7-90CC-FCB33822C660}" type="pres">
      <dgm:prSet presAssocID="{16628AB5-2A72-4834-8377-E355E4054461}" presName="connectorText" presStyleLbl="sibTrans2D1" presStyleIdx="0" presStyleCnt="5"/>
      <dgm:spPr/>
      <dgm:t>
        <a:bodyPr/>
        <a:lstStyle/>
        <a:p>
          <a:endParaRPr lang="ru-RU"/>
        </a:p>
      </dgm:t>
    </dgm:pt>
    <dgm:pt modelId="{EC86C2D4-D48C-4461-BBBB-C8E703311440}" type="pres">
      <dgm:prSet presAssocID="{6969A53D-B96B-4A0D-8BB4-275587D2CDE2}" presName="node" presStyleLbl="node1" presStyleIdx="1" presStyleCnt="6" custScaleX="102287" custScaleY="143020">
        <dgm:presLayoutVars>
          <dgm:bulletEnabled val="1"/>
        </dgm:presLayoutVars>
      </dgm:prSet>
      <dgm:spPr/>
      <dgm:t>
        <a:bodyPr/>
        <a:lstStyle/>
        <a:p>
          <a:endParaRPr lang="ru-RU"/>
        </a:p>
      </dgm:t>
    </dgm:pt>
    <dgm:pt modelId="{5EDD4A45-C8EB-4965-8A36-C8634B7BFA79}" type="pres">
      <dgm:prSet presAssocID="{01F457D9-3FCD-496A-86C0-DC0919FCF41B}" presName="sibTrans" presStyleLbl="sibTrans2D1" presStyleIdx="1" presStyleCnt="5"/>
      <dgm:spPr/>
      <dgm:t>
        <a:bodyPr/>
        <a:lstStyle/>
        <a:p>
          <a:endParaRPr lang="ru-RU"/>
        </a:p>
      </dgm:t>
    </dgm:pt>
    <dgm:pt modelId="{D1B4ADA1-5D4B-471F-A9DC-44AE17B03720}" type="pres">
      <dgm:prSet presAssocID="{01F457D9-3FCD-496A-86C0-DC0919FCF41B}" presName="connectorText" presStyleLbl="sibTrans2D1" presStyleIdx="1" presStyleCnt="5"/>
      <dgm:spPr/>
      <dgm:t>
        <a:bodyPr/>
        <a:lstStyle/>
        <a:p>
          <a:endParaRPr lang="ru-RU"/>
        </a:p>
      </dgm:t>
    </dgm:pt>
    <dgm:pt modelId="{F0840D9C-68B8-457F-8D9F-C943A7CF6A38}" type="pres">
      <dgm:prSet presAssocID="{377EF27B-EBE4-4474-829B-4B5A923EE1EA}" presName="node" presStyleLbl="node1" presStyleIdx="2" presStyleCnt="6" custScaleX="103780" custScaleY="144943">
        <dgm:presLayoutVars>
          <dgm:bulletEnabled val="1"/>
        </dgm:presLayoutVars>
      </dgm:prSet>
      <dgm:spPr/>
      <dgm:t>
        <a:bodyPr/>
        <a:lstStyle/>
        <a:p>
          <a:endParaRPr lang="ru-RU"/>
        </a:p>
      </dgm:t>
    </dgm:pt>
    <dgm:pt modelId="{37530644-51DD-4B50-A563-B761FC3D9BEA}" type="pres">
      <dgm:prSet presAssocID="{2CC0B00F-F4D8-45D1-83FB-88901AE48014}" presName="sibTrans" presStyleLbl="sibTrans2D1" presStyleIdx="2" presStyleCnt="5"/>
      <dgm:spPr/>
      <dgm:t>
        <a:bodyPr/>
        <a:lstStyle/>
        <a:p>
          <a:endParaRPr lang="ru-RU"/>
        </a:p>
      </dgm:t>
    </dgm:pt>
    <dgm:pt modelId="{5F80F476-9952-4A19-8F3B-7BF780BCACDD}" type="pres">
      <dgm:prSet presAssocID="{2CC0B00F-F4D8-45D1-83FB-88901AE48014}" presName="connectorText" presStyleLbl="sibTrans2D1" presStyleIdx="2" presStyleCnt="5"/>
      <dgm:spPr/>
      <dgm:t>
        <a:bodyPr/>
        <a:lstStyle/>
        <a:p>
          <a:endParaRPr lang="ru-RU"/>
        </a:p>
      </dgm:t>
    </dgm:pt>
    <dgm:pt modelId="{D62BA3C3-BBB0-4F89-AEC2-C94B7E20CB1F}" type="pres">
      <dgm:prSet presAssocID="{A1466BC6-8545-4B0C-BE47-DF2F3789A5E0}" presName="node" presStyleLbl="node1" presStyleIdx="3" presStyleCnt="6" custScaleX="108513" custScaleY="136353">
        <dgm:presLayoutVars>
          <dgm:bulletEnabled val="1"/>
        </dgm:presLayoutVars>
      </dgm:prSet>
      <dgm:spPr/>
      <dgm:t>
        <a:bodyPr/>
        <a:lstStyle/>
        <a:p>
          <a:endParaRPr lang="ru-RU"/>
        </a:p>
      </dgm:t>
    </dgm:pt>
    <dgm:pt modelId="{5E23C3E9-30E7-4092-A84E-8BBF224CF795}" type="pres">
      <dgm:prSet presAssocID="{F39FA1C3-B0C4-45B2-A685-0957DA2AF1E5}" presName="sibTrans" presStyleLbl="sibTrans2D1" presStyleIdx="3" presStyleCnt="5"/>
      <dgm:spPr/>
      <dgm:t>
        <a:bodyPr/>
        <a:lstStyle/>
        <a:p>
          <a:endParaRPr lang="ru-RU"/>
        </a:p>
      </dgm:t>
    </dgm:pt>
    <dgm:pt modelId="{567BCE32-A68B-4447-87DD-A66312FF095A}" type="pres">
      <dgm:prSet presAssocID="{F39FA1C3-B0C4-45B2-A685-0957DA2AF1E5}" presName="connectorText" presStyleLbl="sibTrans2D1" presStyleIdx="3" presStyleCnt="5"/>
      <dgm:spPr/>
      <dgm:t>
        <a:bodyPr/>
        <a:lstStyle/>
        <a:p>
          <a:endParaRPr lang="ru-RU"/>
        </a:p>
      </dgm:t>
    </dgm:pt>
    <dgm:pt modelId="{2A264119-5D80-4BF0-B084-CED223E29B7E}" type="pres">
      <dgm:prSet presAssocID="{2BA35C1D-55F0-4232-A108-072744878837}" presName="node" presStyleLbl="node1" presStyleIdx="4" presStyleCnt="6" custScaleX="120184" custScaleY="220102">
        <dgm:presLayoutVars>
          <dgm:bulletEnabled val="1"/>
        </dgm:presLayoutVars>
      </dgm:prSet>
      <dgm:spPr/>
      <dgm:t>
        <a:bodyPr/>
        <a:lstStyle/>
        <a:p>
          <a:endParaRPr lang="ru-RU"/>
        </a:p>
      </dgm:t>
    </dgm:pt>
    <dgm:pt modelId="{D37C0DF6-38BA-43C9-9BE2-6612BC2CDBE7}" type="pres">
      <dgm:prSet presAssocID="{A4912012-DA94-4851-B746-B9456CC6597A}" presName="sibTrans" presStyleLbl="sibTrans2D1" presStyleIdx="4" presStyleCnt="5"/>
      <dgm:spPr/>
      <dgm:t>
        <a:bodyPr/>
        <a:lstStyle/>
        <a:p>
          <a:endParaRPr lang="ru-RU"/>
        </a:p>
      </dgm:t>
    </dgm:pt>
    <dgm:pt modelId="{639A2700-D69E-4110-ACEA-6A3C2AFE51CA}" type="pres">
      <dgm:prSet presAssocID="{A4912012-DA94-4851-B746-B9456CC6597A}" presName="connectorText" presStyleLbl="sibTrans2D1" presStyleIdx="4" presStyleCnt="5"/>
      <dgm:spPr/>
      <dgm:t>
        <a:bodyPr/>
        <a:lstStyle/>
        <a:p>
          <a:endParaRPr lang="ru-RU"/>
        </a:p>
      </dgm:t>
    </dgm:pt>
    <dgm:pt modelId="{DB5149EF-C518-4D74-AD70-6DF05B8E7205}" type="pres">
      <dgm:prSet presAssocID="{A31075F1-E64A-4B96-9951-9BC94B514717}" presName="node" presStyleLbl="node1" presStyleIdx="5" presStyleCnt="6" custScaleX="105584" custScaleY="149719">
        <dgm:presLayoutVars>
          <dgm:bulletEnabled val="1"/>
        </dgm:presLayoutVars>
      </dgm:prSet>
      <dgm:spPr/>
      <dgm:t>
        <a:bodyPr/>
        <a:lstStyle/>
        <a:p>
          <a:endParaRPr lang="ru-RU"/>
        </a:p>
      </dgm:t>
    </dgm:pt>
  </dgm:ptLst>
  <dgm:cxnLst>
    <dgm:cxn modelId="{584C3EFD-31C1-473B-9E4B-73EFBC7CC8B9}" srcId="{3ADBF342-88BC-4CB8-B2B1-1521BFBF0526}" destId="{A31075F1-E64A-4B96-9951-9BC94B514717}" srcOrd="5" destOrd="0" parTransId="{02FACEFE-54D4-4D23-9121-35DD1C06467E}" sibTransId="{A2FFC4CD-AD7D-47A0-A253-7A0DB20B013C}"/>
    <dgm:cxn modelId="{1C885B5B-0157-4473-8FD1-7932D0807FBF}" type="presOf" srcId="{16628AB5-2A72-4834-8377-E355E4054461}" destId="{1D4703BA-077C-46B7-90CC-FCB33822C660}" srcOrd="1" destOrd="0" presId="urn:microsoft.com/office/officeart/2005/8/layout/process5"/>
    <dgm:cxn modelId="{B477F9F0-AC78-4681-9D9C-39B84702A1FB}" type="presOf" srcId="{0656A1C7-61A3-46BD-98D7-1A7038976B68}" destId="{EBF7AB87-7F2F-421D-AA43-BD8DB0CF8D90}" srcOrd="0" destOrd="0" presId="urn:microsoft.com/office/officeart/2005/8/layout/process5"/>
    <dgm:cxn modelId="{EC3A5BDB-069D-4C74-8250-129E4110CEAA}" type="presOf" srcId="{2BA35C1D-55F0-4232-A108-072744878837}" destId="{2A264119-5D80-4BF0-B084-CED223E29B7E}" srcOrd="0" destOrd="0" presId="urn:microsoft.com/office/officeart/2005/8/layout/process5"/>
    <dgm:cxn modelId="{73AE433F-69EA-4BA4-93E2-32B28B7122D5}" type="presOf" srcId="{16628AB5-2A72-4834-8377-E355E4054461}" destId="{B60F0BBE-9129-4006-AC23-1225E3736721}" srcOrd="0" destOrd="0" presId="urn:microsoft.com/office/officeart/2005/8/layout/process5"/>
    <dgm:cxn modelId="{CD36EC77-789D-4464-8DCC-8A921AFA4F97}" type="presOf" srcId="{A4912012-DA94-4851-B746-B9456CC6597A}" destId="{639A2700-D69E-4110-ACEA-6A3C2AFE51CA}" srcOrd="1" destOrd="0" presId="urn:microsoft.com/office/officeart/2005/8/layout/process5"/>
    <dgm:cxn modelId="{DDBB99E3-B20C-4139-B265-B0C34475473D}" type="presOf" srcId="{A31075F1-E64A-4B96-9951-9BC94B514717}" destId="{DB5149EF-C518-4D74-AD70-6DF05B8E7205}" srcOrd="0" destOrd="0" presId="urn:microsoft.com/office/officeart/2005/8/layout/process5"/>
    <dgm:cxn modelId="{44332B9D-A919-4DB6-8AEF-A1BC4B394669}" type="presOf" srcId="{F39FA1C3-B0C4-45B2-A685-0957DA2AF1E5}" destId="{567BCE32-A68B-4447-87DD-A66312FF095A}" srcOrd="1" destOrd="0" presId="urn:microsoft.com/office/officeart/2005/8/layout/process5"/>
    <dgm:cxn modelId="{ECED4015-0539-4A23-83C5-1A5F77F38597}" type="presOf" srcId="{6969A53D-B96B-4A0D-8BB4-275587D2CDE2}" destId="{EC86C2D4-D48C-4461-BBBB-C8E703311440}" srcOrd="0" destOrd="0" presId="urn:microsoft.com/office/officeart/2005/8/layout/process5"/>
    <dgm:cxn modelId="{B1C0E5A8-AB03-4DB5-8DFC-DF6AA163262F}" type="presOf" srcId="{01F457D9-3FCD-496A-86C0-DC0919FCF41B}" destId="{5EDD4A45-C8EB-4965-8A36-C8634B7BFA79}" srcOrd="0" destOrd="0" presId="urn:microsoft.com/office/officeart/2005/8/layout/process5"/>
    <dgm:cxn modelId="{D596B55A-FE86-4790-B4B7-5822BE269804}" type="presOf" srcId="{2CC0B00F-F4D8-45D1-83FB-88901AE48014}" destId="{5F80F476-9952-4A19-8F3B-7BF780BCACDD}" srcOrd="1" destOrd="0" presId="urn:microsoft.com/office/officeart/2005/8/layout/process5"/>
    <dgm:cxn modelId="{4A513009-DA39-469D-889B-D8B0F30CC624}" srcId="{3ADBF342-88BC-4CB8-B2B1-1521BFBF0526}" destId="{6969A53D-B96B-4A0D-8BB4-275587D2CDE2}" srcOrd="1" destOrd="0" parTransId="{C0CED898-D429-43CF-8DC6-DD0FB63485F1}" sibTransId="{01F457D9-3FCD-496A-86C0-DC0919FCF41B}"/>
    <dgm:cxn modelId="{0E7B0D1F-8DEE-4248-80BE-51556B2886E8}" type="presOf" srcId="{2CC0B00F-F4D8-45D1-83FB-88901AE48014}" destId="{37530644-51DD-4B50-A563-B761FC3D9BEA}" srcOrd="0" destOrd="0" presId="urn:microsoft.com/office/officeart/2005/8/layout/process5"/>
    <dgm:cxn modelId="{155BDBCB-112F-4FF1-BE04-CA63F525E766}" type="presOf" srcId="{F39FA1C3-B0C4-45B2-A685-0957DA2AF1E5}" destId="{5E23C3E9-30E7-4092-A84E-8BBF224CF795}" srcOrd="0" destOrd="0" presId="urn:microsoft.com/office/officeart/2005/8/layout/process5"/>
    <dgm:cxn modelId="{B6CDB7C9-A552-4AF1-A554-FD3661F08B87}" type="presOf" srcId="{377EF27B-EBE4-4474-829B-4B5A923EE1EA}" destId="{F0840D9C-68B8-457F-8D9F-C943A7CF6A38}" srcOrd="0" destOrd="0" presId="urn:microsoft.com/office/officeart/2005/8/layout/process5"/>
    <dgm:cxn modelId="{875D9D9F-06C8-4974-B150-0A762C69CE04}" srcId="{3ADBF342-88BC-4CB8-B2B1-1521BFBF0526}" destId="{A1466BC6-8545-4B0C-BE47-DF2F3789A5E0}" srcOrd="3" destOrd="0" parTransId="{8618B501-4212-44F9-9FCF-C6E2D2A6884A}" sibTransId="{F39FA1C3-B0C4-45B2-A685-0957DA2AF1E5}"/>
    <dgm:cxn modelId="{5B7B723A-068D-40A5-A888-F58360DB7458}" type="presOf" srcId="{A1466BC6-8545-4B0C-BE47-DF2F3789A5E0}" destId="{D62BA3C3-BBB0-4F89-AEC2-C94B7E20CB1F}" srcOrd="0" destOrd="0" presId="urn:microsoft.com/office/officeart/2005/8/layout/process5"/>
    <dgm:cxn modelId="{C837DFAD-6DF0-421E-965F-25B91459DFEC}" srcId="{3ADBF342-88BC-4CB8-B2B1-1521BFBF0526}" destId="{377EF27B-EBE4-4474-829B-4B5A923EE1EA}" srcOrd="2" destOrd="0" parTransId="{FA3282D3-B41D-4E46-85C9-0A8D33F6670F}" sibTransId="{2CC0B00F-F4D8-45D1-83FB-88901AE48014}"/>
    <dgm:cxn modelId="{81FFE0A1-8287-46B7-B36E-DE2208CF49A9}" type="presOf" srcId="{01F457D9-3FCD-496A-86C0-DC0919FCF41B}" destId="{D1B4ADA1-5D4B-471F-A9DC-44AE17B03720}" srcOrd="1" destOrd="0" presId="urn:microsoft.com/office/officeart/2005/8/layout/process5"/>
    <dgm:cxn modelId="{A2EA4C8B-A56A-4F6F-A27E-FFAC401B2FC0}" srcId="{3ADBF342-88BC-4CB8-B2B1-1521BFBF0526}" destId="{2BA35C1D-55F0-4232-A108-072744878837}" srcOrd="4" destOrd="0" parTransId="{EA8AF1A3-56CC-487D-A8FD-928BDE8C37CB}" sibTransId="{A4912012-DA94-4851-B746-B9456CC6597A}"/>
    <dgm:cxn modelId="{07D0C6E6-4488-4E68-9BB6-17940B51E35B}" type="presOf" srcId="{3ADBF342-88BC-4CB8-B2B1-1521BFBF0526}" destId="{C49AB724-B565-43F9-BBDB-7514094D1F1F}" srcOrd="0" destOrd="0" presId="urn:microsoft.com/office/officeart/2005/8/layout/process5"/>
    <dgm:cxn modelId="{42791083-A8D1-48BC-8300-0DCBFCBDAE89}" srcId="{3ADBF342-88BC-4CB8-B2B1-1521BFBF0526}" destId="{0656A1C7-61A3-46BD-98D7-1A7038976B68}" srcOrd="0" destOrd="0" parTransId="{CBEFD92C-F263-46C3-A4A0-3160FEBB2E84}" sibTransId="{16628AB5-2A72-4834-8377-E355E4054461}"/>
    <dgm:cxn modelId="{465FEF1B-ED2E-4E9B-8BD2-1D7E77DFBDCB}" type="presOf" srcId="{A4912012-DA94-4851-B746-B9456CC6597A}" destId="{D37C0DF6-38BA-43C9-9BE2-6612BC2CDBE7}" srcOrd="0" destOrd="0" presId="urn:microsoft.com/office/officeart/2005/8/layout/process5"/>
    <dgm:cxn modelId="{3A6A47AD-24AB-48E7-9035-2004CC4C0904}" type="presParOf" srcId="{C49AB724-B565-43F9-BBDB-7514094D1F1F}" destId="{EBF7AB87-7F2F-421D-AA43-BD8DB0CF8D90}" srcOrd="0" destOrd="0" presId="urn:microsoft.com/office/officeart/2005/8/layout/process5"/>
    <dgm:cxn modelId="{7C9792F6-E7DB-45A1-919A-7F92521D7C74}" type="presParOf" srcId="{C49AB724-B565-43F9-BBDB-7514094D1F1F}" destId="{B60F0BBE-9129-4006-AC23-1225E3736721}" srcOrd="1" destOrd="0" presId="urn:microsoft.com/office/officeart/2005/8/layout/process5"/>
    <dgm:cxn modelId="{4FE1D9D5-4CA4-46BA-A9C8-F76FB7E0848C}" type="presParOf" srcId="{B60F0BBE-9129-4006-AC23-1225E3736721}" destId="{1D4703BA-077C-46B7-90CC-FCB33822C660}" srcOrd="0" destOrd="0" presId="urn:microsoft.com/office/officeart/2005/8/layout/process5"/>
    <dgm:cxn modelId="{28D20D7C-BB6A-479E-BFA7-5492FA2A2392}" type="presParOf" srcId="{C49AB724-B565-43F9-BBDB-7514094D1F1F}" destId="{EC86C2D4-D48C-4461-BBBB-C8E703311440}" srcOrd="2" destOrd="0" presId="urn:microsoft.com/office/officeart/2005/8/layout/process5"/>
    <dgm:cxn modelId="{EDE739F2-0FE6-4637-8716-5365C5A816C3}" type="presParOf" srcId="{C49AB724-B565-43F9-BBDB-7514094D1F1F}" destId="{5EDD4A45-C8EB-4965-8A36-C8634B7BFA79}" srcOrd="3" destOrd="0" presId="urn:microsoft.com/office/officeart/2005/8/layout/process5"/>
    <dgm:cxn modelId="{75D5B718-404F-4330-8F84-F869DAF2EA39}" type="presParOf" srcId="{5EDD4A45-C8EB-4965-8A36-C8634B7BFA79}" destId="{D1B4ADA1-5D4B-471F-A9DC-44AE17B03720}" srcOrd="0" destOrd="0" presId="urn:microsoft.com/office/officeart/2005/8/layout/process5"/>
    <dgm:cxn modelId="{6C733B2D-9028-4DA2-AF90-84DEE9FC3FED}" type="presParOf" srcId="{C49AB724-B565-43F9-BBDB-7514094D1F1F}" destId="{F0840D9C-68B8-457F-8D9F-C943A7CF6A38}" srcOrd="4" destOrd="0" presId="urn:microsoft.com/office/officeart/2005/8/layout/process5"/>
    <dgm:cxn modelId="{40E6078E-2830-402B-AAB7-161E1C049DF2}" type="presParOf" srcId="{C49AB724-B565-43F9-BBDB-7514094D1F1F}" destId="{37530644-51DD-4B50-A563-B761FC3D9BEA}" srcOrd="5" destOrd="0" presId="urn:microsoft.com/office/officeart/2005/8/layout/process5"/>
    <dgm:cxn modelId="{F172602B-BAE5-4BB5-B2EA-E443D0CDD934}" type="presParOf" srcId="{37530644-51DD-4B50-A563-B761FC3D9BEA}" destId="{5F80F476-9952-4A19-8F3B-7BF780BCACDD}" srcOrd="0" destOrd="0" presId="urn:microsoft.com/office/officeart/2005/8/layout/process5"/>
    <dgm:cxn modelId="{037634F4-C109-49A4-B5C7-AEF59F8056A5}" type="presParOf" srcId="{C49AB724-B565-43F9-BBDB-7514094D1F1F}" destId="{D62BA3C3-BBB0-4F89-AEC2-C94B7E20CB1F}" srcOrd="6" destOrd="0" presId="urn:microsoft.com/office/officeart/2005/8/layout/process5"/>
    <dgm:cxn modelId="{65D9E343-A920-4E39-A52D-E11DB2DF10F6}" type="presParOf" srcId="{C49AB724-B565-43F9-BBDB-7514094D1F1F}" destId="{5E23C3E9-30E7-4092-A84E-8BBF224CF795}" srcOrd="7" destOrd="0" presId="urn:microsoft.com/office/officeart/2005/8/layout/process5"/>
    <dgm:cxn modelId="{D2814B6A-240F-4F63-B455-F3890F275300}" type="presParOf" srcId="{5E23C3E9-30E7-4092-A84E-8BBF224CF795}" destId="{567BCE32-A68B-4447-87DD-A66312FF095A}" srcOrd="0" destOrd="0" presId="urn:microsoft.com/office/officeart/2005/8/layout/process5"/>
    <dgm:cxn modelId="{99BBDCAF-A426-4680-82A5-B91A802F7082}" type="presParOf" srcId="{C49AB724-B565-43F9-BBDB-7514094D1F1F}" destId="{2A264119-5D80-4BF0-B084-CED223E29B7E}" srcOrd="8" destOrd="0" presId="urn:microsoft.com/office/officeart/2005/8/layout/process5"/>
    <dgm:cxn modelId="{C0679651-EE48-4C60-8AB4-CC541F9BEB14}" type="presParOf" srcId="{C49AB724-B565-43F9-BBDB-7514094D1F1F}" destId="{D37C0DF6-38BA-43C9-9BE2-6612BC2CDBE7}" srcOrd="9" destOrd="0" presId="urn:microsoft.com/office/officeart/2005/8/layout/process5"/>
    <dgm:cxn modelId="{93A70130-B06D-4FB7-AC87-ABFCCB140F45}" type="presParOf" srcId="{D37C0DF6-38BA-43C9-9BE2-6612BC2CDBE7}" destId="{639A2700-D69E-4110-ACEA-6A3C2AFE51CA}" srcOrd="0" destOrd="0" presId="urn:microsoft.com/office/officeart/2005/8/layout/process5"/>
    <dgm:cxn modelId="{2FE7D5A7-D54E-4FEA-A859-5F1D6E49D175}" type="presParOf" srcId="{C49AB724-B565-43F9-BBDB-7514094D1F1F}" destId="{DB5149EF-C518-4D74-AD70-6DF05B8E7205}" srcOrd="10"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EE16D7-0AD4-4847-B8CB-DA650E7B377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37C91050-498F-4B37-9D81-2AA671AF31DB}">
      <dgm:prSet phldrT="[Текст]"/>
      <dgm:spPr/>
      <dgm:t>
        <a:bodyPr/>
        <a:lstStyle/>
        <a:p>
          <a:r>
            <a:rPr lang="ru-RU" dirty="0" smtClean="0"/>
            <a:t>Градостроительный кодекс РФ</a:t>
          </a:r>
          <a:endParaRPr lang="ru-RU" dirty="0"/>
        </a:p>
      </dgm:t>
    </dgm:pt>
    <dgm:pt modelId="{09E2C0C2-794F-4F5D-BD34-01FB121F2E3C}" type="parTrans" cxnId="{511549BE-A5A2-4713-93FA-74451202EBF1}">
      <dgm:prSet/>
      <dgm:spPr/>
      <dgm:t>
        <a:bodyPr/>
        <a:lstStyle/>
        <a:p>
          <a:endParaRPr lang="ru-RU"/>
        </a:p>
      </dgm:t>
    </dgm:pt>
    <dgm:pt modelId="{65A5B070-46AC-4774-B864-EA41B8A8BD25}" type="sibTrans" cxnId="{511549BE-A5A2-4713-93FA-74451202EBF1}">
      <dgm:prSet/>
      <dgm:spPr/>
      <dgm:t>
        <a:bodyPr/>
        <a:lstStyle/>
        <a:p>
          <a:endParaRPr lang="ru-RU"/>
        </a:p>
      </dgm:t>
    </dgm:pt>
    <dgm:pt modelId="{DEFAA3F4-747F-41EE-AB50-33827C0CA426}">
      <dgm:prSet phldrT="[Текст]"/>
      <dgm:spPr/>
      <dgm:t>
        <a:bodyPr/>
        <a:lstStyle/>
        <a:p>
          <a:r>
            <a:rPr lang="ru-RU" dirty="0" smtClean="0"/>
            <a:t>44-ФЗ</a:t>
          </a:r>
          <a:endParaRPr lang="ru-RU" dirty="0"/>
        </a:p>
      </dgm:t>
    </dgm:pt>
    <dgm:pt modelId="{98DD4067-78F8-4B71-86BB-75588AB6ED47}" type="parTrans" cxnId="{64989AD2-4127-40D7-A402-98625C6DF374}">
      <dgm:prSet/>
      <dgm:spPr/>
      <dgm:t>
        <a:bodyPr/>
        <a:lstStyle/>
        <a:p>
          <a:endParaRPr lang="ru-RU"/>
        </a:p>
      </dgm:t>
    </dgm:pt>
    <dgm:pt modelId="{ED7199DC-6861-42F1-B6D4-91050FCBE906}" type="sibTrans" cxnId="{64989AD2-4127-40D7-A402-98625C6DF374}">
      <dgm:prSet/>
      <dgm:spPr/>
      <dgm:t>
        <a:bodyPr/>
        <a:lstStyle/>
        <a:p>
          <a:endParaRPr lang="ru-RU"/>
        </a:p>
      </dgm:t>
    </dgm:pt>
    <dgm:pt modelId="{D606B65F-7B57-4033-9099-F845E9D5205D}">
      <dgm:prSet phldrT="[Текст]"/>
      <dgm:spPr/>
      <dgm:t>
        <a:bodyPr/>
        <a:lstStyle/>
        <a:p>
          <a:r>
            <a:rPr lang="ru-RU" dirty="0" smtClean="0"/>
            <a:t>212-ФЗ</a:t>
          </a:r>
          <a:endParaRPr lang="ru-RU" dirty="0"/>
        </a:p>
      </dgm:t>
    </dgm:pt>
    <dgm:pt modelId="{056F9C4D-B95A-429E-A6E1-B0D312ED8A4B}" type="parTrans" cxnId="{6884962E-90A5-4DED-A6CB-236CF024B9BB}">
      <dgm:prSet/>
      <dgm:spPr/>
      <dgm:t>
        <a:bodyPr/>
        <a:lstStyle/>
        <a:p>
          <a:endParaRPr lang="ru-RU"/>
        </a:p>
      </dgm:t>
    </dgm:pt>
    <dgm:pt modelId="{1FB9DB9B-D607-4662-B5A0-0C9E32DAA6BF}" type="sibTrans" cxnId="{6884962E-90A5-4DED-A6CB-236CF024B9BB}">
      <dgm:prSet/>
      <dgm:spPr/>
      <dgm:t>
        <a:bodyPr/>
        <a:lstStyle/>
        <a:p>
          <a:endParaRPr lang="ru-RU"/>
        </a:p>
      </dgm:t>
    </dgm:pt>
    <dgm:pt modelId="{3CE44793-EA4A-4AA9-8C3F-BDF905106494}">
      <dgm:prSet/>
      <dgm:spPr/>
      <dgm:t>
        <a:bodyPr/>
        <a:lstStyle/>
        <a:p>
          <a:r>
            <a:rPr lang="ru-RU" dirty="0" smtClean="0"/>
            <a:t>Частью 3 статьи 102 Федерального закона от 5 апреля 2013 г. N 44-ФЗ "О контрактной системе в сфере закупок товаров, работ, услуг для обеспечения государственных и муниципальных нужд" предусмотрено, что граждане и общественные объединения и объединения юридических лиц вправе осуществлять общественный контроль за соблюдением законодательства Российской Федерации и иных нормативных правовых актов о контрактной системе в сфере закупок. </a:t>
          </a:r>
          <a:r>
            <a:rPr lang="ru-RU" b="1" dirty="0" smtClean="0"/>
            <a:t>Запросы о предоставлении информации об осуществлении закупок и о ходе исполнения контрактов, иные обращения, представленные общественными объединениями и объединениями юридических лиц, рассматриваются заказчиками в соответствии с законодательством Российской Федерации о порядке рассмотрения обращений граждан.</a:t>
          </a:r>
          <a:endParaRPr lang="ru-RU" b="1" dirty="0"/>
        </a:p>
      </dgm:t>
    </dgm:pt>
    <dgm:pt modelId="{38EBFF4C-AF73-4B86-9258-71CC0155EC61}" type="parTrans" cxnId="{AC896B57-52F0-466A-BED2-4F037AD4EC7C}">
      <dgm:prSet/>
      <dgm:spPr/>
      <dgm:t>
        <a:bodyPr/>
        <a:lstStyle/>
        <a:p>
          <a:endParaRPr lang="ru-RU"/>
        </a:p>
      </dgm:t>
    </dgm:pt>
    <dgm:pt modelId="{565C3D3C-AC27-409D-BC73-B4E28FF17052}" type="sibTrans" cxnId="{AC896B57-52F0-466A-BED2-4F037AD4EC7C}">
      <dgm:prSet/>
      <dgm:spPr/>
      <dgm:t>
        <a:bodyPr/>
        <a:lstStyle/>
        <a:p>
          <a:endParaRPr lang="ru-RU"/>
        </a:p>
      </dgm:t>
    </dgm:pt>
    <dgm:pt modelId="{15266F63-983E-4354-BB5E-0066E8CC0042}">
      <dgm:prSet/>
      <dgm:spPr/>
      <dgm:t>
        <a:bodyPr/>
        <a:lstStyle/>
        <a:p>
          <a:r>
            <a:rPr lang="ru-RU" dirty="0" smtClean="0"/>
            <a:t>В соответствии с частью 11 статьи 55.13 Градостроительного кодекса РФ (в редакции федерального закона 372-ФЗ от 03.07.2016 г.) саморегулируемая организация имеет право осуществлять общественный контроль в сфере закупок. </a:t>
          </a:r>
          <a:endParaRPr lang="ru-RU" dirty="0"/>
        </a:p>
      </dgm:t>
    </dgm:pt>
    <dgm:pt modelId="{E5DCD9E4-D47D-48BA-B126-27BA79F07F9E}" type="parTrans" cxnId="{B48237DC-C494-4E2F-B3F0-8C9B23CD3CDE}">
      <dgm:prSet/>
      <dgm:spPr/>
      <dgm:t>
        <a:bodyPr/>
        <a:lstStyle/>
        <a:p>
          <a:endParaRPr lang="ru-RU"/>
        </a:p>
      </dgm:t>
    </dgm:pt>
    <dgm:pt modelId="{F357A1F0-0C9A-43BE-BF59-E6A73434E72C}" type="sibTrans" cxnId="{B48237DC-C494-4E2F-B3F0-8C9B23CD3CDE}">
      <dgm:prSet/>
      <dgm:spPr/>
      <dgm:t>
        <a:bodyPr/>
        <a:lstStyle/>
        <a:p>
          <a:endParaRPr lang="ru-RU"/>
        </a:p>
      </dgm:t>
    </dgm:pt>
    <dgm:pt modelId="{1C12E797-79C2-4CCC-9B47-61D059EB291C}">
      <dgm:prSet/>
      <dgm:spPr/>
      <dgm:t>
        <a:bodyPr/>
        <a:lstStyle/>
        <a:p>
          <a:r>
            <a:rPr lang="ru-RU" dirty="0" smtClean="0"/>
            <a:t>Субъектами общественного контроля в соответствии с Федеральным законом от 21 июля 2014 г. N 212-ФЗ "Об основах общественного контроля в Российской Федерации" являются:</a:t>
          </a:r>
          <a:endParaRPr lang="ru-RU" dirty="0"/>
        </a:p>
      </dgm:t>
    </dgm:pt>
    <dgm:pt modelId="{53B83415-302F-4FF4-B4A0-2CA8BD571DDA}" type="parTrans" cxnId="{A3FE1BFD-16F2-49C5-BBD4-DDA1646FF2C4}">
      <dgm:prSet/>
      <dgm:spPr/>
      <dgm:t>
        <a:bodyPr/>
        <a:lstStyle/>
        <a:p>
          <a:endParaRPr lang="ru-RU"/>
        </a:p>
      </dgm:t>
    </dgm:pt>
    <dgm:pt modelId="{D1EB78CD-3AD3-4E97-AF11-10B13B59257C}" type="sibTrans" cxnId="{A3FE1BFD-16F2-49C5-BBD4-DDA1646FF2C4}">
      <dgm:prSet/>
      <dgm:spPr/>
      <dgm:t>
        <a:bodyPr/>
        <a:lstStyle/>
        <a:p>
          <a:endParaRPr lang="ru-RU"/>
        </a:p>
      </dgm:t>
    </dgm:pt>
    <dgm:pt modelId="{0B4CFD5E-8C88-4BD2-991D-EAD850E10017}">
      <dgm:prSet/>
      <dgm:spPr/>
      <dgm:t>
        <a:bodyPr/>
        <a:lstStyle/>
        <a:p>
          <a:r>
            <a:rPr lang="ru-RU" dirty="0" smtClean="0"/>
            <a:t>2) общественные палаты субъектов Российской Федерации;</a:t>
          </a:r>
          <a:endParaRPr lang="ru-RU" dirty="0"/>
        </a:p>
      </dgm:t>
    </dgm:pt>
    <dgm:pt modelId="{FD602239-56D7-416E-BAF6-22D2B288D412}" type="parTrans" cxnId="{9B49BB3F-5CB3-4D2C-8364-6F5BEFF9ACF4}">
      <dgm:prSet/>
      <dgm:spPr/>
      <dgm:t>
        <a:bodyPr/>
        <a:lstStyle/>
        <a:p>
          <a:endParaRPr lang="ru-RU"/>
        </a:p>
      </dgm:t>
    </dgm:pt>
    <dgm:pt modelId="{CF40C74E-DDC7-4D3C-A77F-B95008196C07}" type="sibTrans" cxnId="{9B49BB3F-5CB3-4D2C-8364-6F5BEFF9ACF4}">
      <dgm:prSet/>
      <dgm:spPr/>
      <dgm:t>
        <a:bodyPr/>
        <a:lstStyle/>
        <a:p>
          <a:endParaRPr lang="ru-RU"/>
        </a:p>
      </dgm:t>
    </dgm:pt>
    <dgm:pt modelId="{88153C04-25AB-4D97-8DA1-F482D361879E}">
      <dgm:prSet/>
      <dgm:spPr/>
      <dgm:t>
        <a:bodyPr/>
        <a:lstStyle/>
        <a:p>
          <a:r>
            <a:rPr lang="ru-RU" dirty="0" smtClean="0"/>
            <a:t>3) общественные палаты (советы) муниципальных образований;</a:t>
          </a:r>
          <a:endParaRPr lang="ru-RU" dirty="0"/>
        </a:p>
      </dgm:t>
    </dgm:pt>
    <dgm:pt modelId="{DE02BBF7-159C-47FC-A061-5CA399198FF9}" type="parTrans" cxnId="{F6CBC1E7-8D73-40E0-9A4C-25810A87BC79}">
      <dgm:prSet/>
      <dgm:spPr/>
      <dgm:t>
        <a:bodyPr/>
        <a:lstStyle/>
        <a:p>
          <a:endParaRPr lang="ru-RU"/>
        </a:p>
      </dgm:t>
    </dgm:pt>
    <dgm:pt modelId="{EB3F10A3-E92F-435C-885D-B469C8B278D8}" type="sibTrans" cxnId="{F6CBC1E7-8D73-40E0-9A4C-25810A87BC79}">
      <dgm:prSet/>
      <dgm:spPr/>
      <dgm:t>
        <a:bodyPr/>
        <a:lstStyle/>
        <a:p>
          <a:endParaRPr lang="ru-RU"/>
        </a:p>
      </dgm:t>
    </dgm:pt>
    <dgm:pt modelId="{6BC3504F-2D60-4FBE-A734-5EF9AE9A367E}">
      <dgm:prSet/>
      <dgm:spPr/>
      <dgm:t>
        <a:bodyPr/>
        <a:lstStyle/>
        <a:p>
          <a:r>
            <a:rPr lang="ru-RU" dirty="0" smtClean="0"/>
            <a:t>4) общественные советы при федеральных органах исполнительной власти, общественные советы при законодательных (представительных) и исполнительных органах государственной власти субъектов Российской Федерации.</a:t>
          </a:r>
          <a:endParaRPr lang="ru-RU" dirty="0"/>
        </a:p>
      </dgm:t>
    </dgm:pt>
    <dgm:pt modelId="{DC393CD1-377B-4290-869D-38911DDE7464}" type="parTrans" cxnId="{17701B3F-3253-4F8A-BFAE-30FD9D2E02ED}">
      <dgm:prSet/>
      <dgm:spPr/>
      <dgm:t>
        <a:bodyPr/>
        <a:lstStyle/>
        <a:p>
          <a:endParaRPr lang="ru-RU"/>
        </a:p>
      </dgm:t>
    </dgm:pt>
    <dgm:pt modelId="{AB1AA42B-9FD4-4EEA-81EC-D1C8085615CE}" type="sibTrans" cxnId="{17701B3F-3253-4F8A-BFAE-30FD9D2E02ED}">
      <dgm:prSet/>
      <dgm:spPr/>
      <dgm:t>
        <a:bodyPr/>
        <a:lstStyle/>
        <a:p>
          <a:endParaRPr lang="ru-RU"/>
        </a:p>
      </dgm:t>
    </dgm:pt>
    <dgm:pt modelId="{4E5DEFE2-1E0E-462C-BC59-61473428295A}">
      <dgm:prSet/>
      <dgm:spPr/>
      <dgm:t>
        <a:bodyPr/>
        <a:lstStyle/>
        <a:p>
          <a:r>
            <a:rPr lang="ru-RU" dirty="0" smtClean="0"/>
            <a:t>1) Общественная палата Российской Федерации;</a:t>
          </a:r>
          <a:endParaRPr lang="ru-RU" dirty="0"/>
        </a:p>
      </dgm:t>
    </dgm:pt>
    <dgm:pt modelId="{3FA22BB9-9587-4027-9F78-11C1D9359BBB}" type="sibTrans" cxnId="{D89D60C6-C3B1-4A3F-A286-530AC629CED6}">
      <dgm:prSet/>
      <dgm:spPr/>
      <dgm:t>
        <a:bodyPr/>
        <a:lstStyle/>
        <a:p>
          <a:endParaRPr lang="ru-RU"/>
        </a:p>
      </dgm:t>
    </dgm:pt>
    <dgm:pt modelId="{C66A5AD7-FDCF-44FC-8BB5-BC6207DB2BE3}" type="parTrans" cxnId="{D89D60C6-C3B1-4A3F-A286-530AC629CED6}">
      <dgm:prSet/>
      <dgm:spPr/>
      <dgm:t>
        <a:bodyPr/>
        <a:lstStyle/>
        <a:p>
          <a:endParaRPr lang="ru-RU"/>
        </a:p>
      </dgm:t>
    </dgm:pt>
    <dgm:pt modelId="{74F01755-1E36-4513-B35F-11EB13313FF4}">
      <dgm:prSet/>
      <dgm:spPr/>
      <dgm:t>
        <a:bodyPr/>
        <a:lstStyle/>
        <a:p>
          <a:r>
            <a:rPr lang="ru-RU" dirty="0" smtClean="0"/>
            <a:t>223-ФЗ, деятельность </a:t>
          </a:r>
          <a:r>
            <a:rPr lang="ru-RU" dirty="0" err="1" smtClean="0"/>
            <a:t>регоператора</a:t>
          </a:r>
          <a:endParaRPr lang="ru-RU" dirty="0"/>
        </a:p>
      </dgm:t>
    </dgm:pt>
    <dgm:pt modelId="{A867AEBF-8691-4E1A-948E-1E6324847E11}" type="parTrans" cxnId="{0F12BA11-3ED6-4001-9EFA-4F4352A5F5FD}">
      <dgm:prSet/>
      <dgm:spPr/>
      <dgm:t>
        <a:bodyPr/>
        <a:lstStyle/>
        <a:p>
          <a:endParaRPr lang="ru-RU"/>
        </a:p>
      </dgm:t>
    </dgm:pt>
    <dgm:pt modelId="{2B170129-B56D-48C3-B140-A7278F7EF1D5}" type="sibTrans" cxnId="{0F12BA11-3ED6-4001-9EFA-4F4352A5F5FD}">
      <dgm:prSet/>
      <dgm:spPr/>
      <dgm:t>
        <a:bodyPr/>
        <a:lstStyle/>
        <a:p>
          <a:endParaRPr lang="ru-RU"/>
        </a:p>
      </dgm:t>
    </dgm:pt>
    <dgm:pt modelId="{0E8F46C5-18A3-4B34-BB97-B56D78ED9B59}">
      <dgm:prSet/>
      <dgm:spPr/>
      <dgm:t>
        <a:bodyPr/>
        <a:lstStyle/>
        <a:p>
          <a:r>
            <a:rPr lang="ru-RU" dirty="0" smtClean="0"/>
            <a:t>Нет регламентирующих положений</a:t>
          </a:r>
          <a:endParaRPr lang="ru-RU" dirty="0"/>
        </a:p>
      </dgm:t>
    </dgm:pt>
    <dgm:pt modelId="{0A78B6F1-4910-4069-9614-BA52C6DFD5C9}" type="parTrans" cxnId="{F2344F33-93E0-4CD7-8D29-F6862C17D5CA}">
      <dgm:prSet/>
      <dgm:spPr/>
      <dgm:t>
        <a:bodyPr/>
        <a:lstStyle/>
        <a:p>
          <a:endParaRPr lang="ru-RU"/>
        </a:p>
      </dgm:t>
    </dgm:pt>
    <dgm:pt modelId="{6D0368C0-3A44-427F-8C1E-DB7BC281AF91}" type="sibTrans" cxnId="{F2344F33-93E0-4CD7-8D29-F6862C17D5CA}">
      <dgm:prSet/>
      <dgm:spPr/>
      <dgm:t>
        <a:bodyPr/>
        <a:lstStyle/>
        <a:p>
          <a:endParaRPr lang="ru-RU"/>
        </a:p>
      </dgm:t>
    </dgm:pt>
    <dgm:pt modelId="{C5C1142B-F6DE-425F-9A84-DE3AACD4A83B}" type="pres">
      <dgm:prSet presAssocID="{25EE16D7-0AD4-4847-B8CB-DA650E7B3770}" presName="linear" presStyleCnt="0">
        <dgm:presLayoutVars>
          <dgm:dir/>
          <dgm:animLvl val="lvl"/>
          <dgm:resizeHandles val="exact"/>
        </dgm:presLayoutVars>
      </dgm:prSet>
      <dgm:spPr/>
      <dgm:t>
        <a:bodyPr/>
        <a:lstStyle/>
        <a:p>
          <a:endParaRPr lang="ru-RU"/>
        </a:p>
      </dgm:t>
    </dgm:pt>
    <dgm:pt modelId="{C596D13D-6A37-4FAB-B6DE-1A731157E25F}" type="pres">
      <dgm:prSet presAssocID="{37C91050-498F-4B37-9D81-2AA671AF31DB}" presName="parentLin" presStyleCnt="0"/>
      <dgm:spPr/>
    </dgm:pt>
    <dgm:pt modelId="{6023CDC6-5B25-467B-940F-385358E9027C}" type="pres">
      <dgm:prSet presAssocID="{37C91050-498F-4B37-9D81-2AA671AF31DB}" presName="parentLeftMargin" presStyleLbl="node1" presStyleIdx="0" presStyleCnt="4"/>
      <dgm:spPr/>
      <dgm:t>
        <a:bodyPr/>
        <a:lstStyle/>
        <a:p>
          <a:endParaRPr lang="ru-RU"/>
        </a:p>
      </dgm:t>
    </dgm:pt>
    <dgm:pt modelId="{BEA1DBCB-F07B-4C1F-9C95-2AF000219330}" type="pres">
      <dgm:prSet presAssocID="{37C91050-498F-4B37-9D81-2AA671AF31DB}" presName="parentText" presStyleLbl="node1" presStyleIdx="0" presStyleCnt="4">
        <dgm:presLayoutVars>
          <dgm:chMax val="0"/>
          <dgm:bulletEnabled val="1"/>
        </dgm:presLayoutVars>
      </dgm:prSet>
      <dgm:spPr/>
      <dgm:t>
        <a:bodyPr/>
        <a:lstStyle/>
        <a:p>
          <a:endParaRPr lang="ru-RU"/>
        </a:p>
      </dgm:t>
    </dgm:pt>
    <dgm:pt modelId="{CE4D6B71-BFCF-4D03-A468-D96D0288D00D}" type="pres">
      <dgm:prSet presAssocID="{37C91050-498F-4B37-9D81-2AA671AF31DB}" presName="negativeSpace" presStyleCnt="0"/>
      <dgm:spPr/>
    </dgm:pt>
    <dgm:pt modelId="{38620176-1A91-44B8-B3AB-B87C2A3D2AFF}" type="pres">
      <dgm:prSet presAssocID="{37C91050-498F-4B37-9D81-2AA671AF31DB}" presName="childText" presStyleLbl="conFgAcc1" presStyleIdx="0" presStyleCnt="4">
        <dgm:presLayoutVars>
          <dgm:bulletEnabled val="1"/>
        </dgm:presLayoutVars>
      </dgm:prSet>
      <dgm:spPr/>
      <dgm:t>
        <a:bodyPr/>
        <a:lstStyle/>
        <a:p>
          <a:endParaRPr lang="ru-RU"/>
        </a:p>
      </dgm:t>
    </dgm:pt>
    <dgm:pt modelId="{8061B818-11EE-4FAC-88BD-5FC3006F7B18}" type="pres">
      <dgm:prSet presAssocID="{65A5B070-46AC-4774-B864-EA41B8A8BD25}" presName="spaceBetweenRectangles" presStyleCnt="0"/>
      <dgm:spPr/>
    </dgm:pt>
    <dgm:pt modelId="{2EAD59C0-DC6E-4C50-A636-DEFFCC7FC55E}" type="pres">
      <dgm:prSet presAssocID="{DEFAA3F4-747F-41EE-AB50-33827C0CA426}" presName="parentLin" presStyleCnt="0"/>
      <dgm:spPr/>
    </dgm:pt>
    <dgm:pt modelId="{81D656B3-80C5-4618-A789-2FCE84CE66BD}" type="pres">
      <dgm:prSet presAssocID="{DEFAA3F4-747F-41EE-AB50-33827C0CA426}" presName="parentLeftMargin" presStyleLbl="node1" presStyleIdx="0" presStyleCnt="4"/>
      <dgm:spPr/>
      <dgm:t>
        <a:bodyPr/>
        <a:lstStyle/>
        <a:p>
          <a:endParaRPr lang="ru-RU"/>
        </a:p>
      </dgm:t>
    </dgm:pt>
    <dgm:pt modelId="{C3BEF96B-23AD-4583-9E45-661A1F99717C}" type="pres">
      <dgm:prSet presAssocID="{DEFAA3F4-747F-41EE-AB50-33827C0CA426}" presName="parentText" presStyleLbl="node1" presStyleIdx="1" presStyleCnt="4">
        <dgm:presLayoutVars>
          <dgm:chMax val="0"/>
          <dgm:bulletEnabled val="1"/>
        </dgm:presLayoutVars>
      </dgm:prSet>
      <dgm:spPr/>
      <dgm:t>
        <a:bodyPr/>
        <a:lstStyle/>
        <a:p>
          <a:endParaRPr lang="ru-RU"/>
        </a:p>
      </dgm:t>
    </dgm:pt>
    <dgm:pt modelId="{36310C5B-3256-487F-86A0-DEC3883A4298}" type="pres">
      <dgm:prSet presAssocID="{DEFAA3F4-747F-41EE-AB50-33827C0CA426}" presName="negativeSpace" presStyleCnt="0"/>
      <dgm:spPr/>
    </dgm:pt>
    <dgm:pt modelId="{6BCB91D0-248C-4BF6-B865-1A6366916F3C}" type="pres">
      <dgm:prSet presAssocID="{DEFAA3F4-747F-41EE-AB50-33827C0CA426}" presName="childText" presStyleLbl="conFgAcc1" presStyleIdx="1" presStyleCnt="4">
        <dgm:presLayoutVars>
          <dgm:bulletEnabled val="1"/>
        </dgm:presLayoutVars>
      </dgm:prSet>
      <dgm:spPr/>
      <dgm:t>
        <a:bodyPr/>
        <a:lstStyle/>
        <a:p>
          <a:endParaRPr lang="ru-RU"/>
        </a:p>
      </dgm:t>
    </dgm:pt>
    <dgm:pt modelId="{3B270B31-3608-4ABD-9216-FD5820C6C61D}" type="pres">
      <dgm:prSet presAssocID="{ED7199DC-6861-42F1-B6D4-91050FCBE906}" presName="spaceBetweenRectangles" presStyleCnt="0"/>
      <dgm:spPr/>
    </dgm:pt>
    <dgm:pt modelId="{45498149-64C7-486D-8735-E724AFECC1BB}" type="pres">
      <dgm:prSet presAssocID="{D606B65F-7B57-4033-9099-F845E9D5205D}" presName="parentLin" presStyleCnt="0"/>
      <dgm:spPr/>
    </dgm:pt>
    <dgm:pt modelId="{4F93A719-C4CB-47CA-B9F5-9734DF5FBBE3}" type="pres">
      <dgm:prSet presAssocID="{D606B65F-7B57-4033-9099-F845E9D5205D}" presName="parentLeftMargin" presStyleLbl="node1" presStyleIdx="1" presStyleCnt="4"/>
      <dgm:spPr/>
      <dgm:t>
        <a:bodyPr/>
        <a:lstStyle/>
        <a:p>
          <a:endParaRPr lang="ru-RU"/>
        </a:p>
      </dgm:t>
    </dgm:pt>
    <dgm:pt modelId="{CF9A4365-CCD1-456F-A8A9-BC597D04AD0E}" type="pres">
      <dgm:prSet presAssocID="{D606B65F-7B57-4033-9099-F845E9D5205D}" presName="parentText" presStyleLbl="node1" presStyleIdx="2" presStyleCnt="4">
        <dgm:presLayoutVars>
          <dgm:chMax val="0"/>
          <dgm:bulletEnabled val="1"/>
        </dgm:presLayoutVars>
      </dgm:prSet>
      <dgm:spPr/>
      <dgm:t>
        <a:bodyPr/>
        <a:lstStyle/>
        <a:p>
          <a:endParaRPr lang="ru-RU"/>
        </a:p>
      </dgm:t>
    </dgm:pt>
    <dgm:pt modelId="{BFBE112B-CC86-4CC3-87DB-D2A2EFF9CCDA}" type="pres">
      <dgm:prSet presAssocID="{D606B65F-7B57-4033-9099-F845E9D5205D}" presName="negativeSpace" presStyleCnt="0"/>
      <dgm:spPr/>
    </dgm:pt>
    <dgm:pt modelId="{EEFDE067-A64D-4CB7-AE37-ED104F6A17DB}" type="pres">
      <dgm:prSet presAssocID="{D606B65F-7B57-4033-9099-F845E9D5205D}" presName="childText" presStyleLbl="conFgAcc1" presStyleIdx="2" presStyleCnt="4">
        <dgm:presLayoutVars>
          <dgm:bulletEnabled val="1"/>
        </dgm:presLayoutVars>
      </dgm:prSet>
      <dgm:spPr/>
      <dgm:t>
        <a:bodyPr/>
        <a:lstStyle/>
        <a:p>
          <a:endParaRPr lang="ru-RU"/>
        </a:p>
      </dgm:t>
    </dgm:pt>
    <dgm:pt modelId="{5E781739-9657-45F0-8DC5-D250E77A077C}" type="pres">
      <dgm:prSet presAssocID="{1FB9DB9B-D607-4662-B5A0-0C9E32DAA6BF}" presName="spaceBetweenRectangles" presStyleCnt="0"/>
      <dgm:spPr/>
    </dgm:pt>
    <dgm:pt modelId="{6D826A81-5553-4932-BE4C-647C841A5837}" type="pres">
      <dgm:prSet presAssocID="{74F01755-1E36-4513-B35F-11EB13313FF4}" presName="parentLin" presStyleCnt="0"/>
      <dgm:spPr/>
    </dgm:pt>
    <dgm:pt modelId="{8E035AF6-FFB2-4305-A689-F1EF937A1FAA}" type="pres">
      <dgm:prSet presAssocID="{74F01755-1E36-4513-B35F-11EB13313FF4}" presName="parentLeftMargin" presStyleLbl="node1" presStyleIdx="2" presStyleCnt="4"/>
      <dgm:spPr/>
      <dgm:t>
        <a:bodyPr/>
        <a:lstStyle/>
        <a:p>
          <a:endParaRPr lang="ru-RU"/>
        </a:p>
      </dgm:t>
    </dgm:pt>
    <dgm:pt modelId="{6CF42B61-4EE2-4462-8DF8-3C8E7A3347D9}" type="pres">
      <dgm:prSet presAssocID="{74F01755-1E36-4513-B35F-11EB13313FF4}" presName="parentText" presStyleLbl="node1" presStyleIdx="3" presStyleCnt="4">
        <dgm:presLayoutVars>
          <dgm:chMax val="0"/>
          <dgm:bulletEnabled val="1"/>
        </dgm:presLayoutVars>
      </dgm:prSet>
      <dgm:spPr/>
      <dgm:t>
        <a:bodyPr/>
        <a:lstStyle/>
        <a:p>
          <a:endParaRPr lang="ru-RU"/>
        </a:p>
      </dgm:t>
    </dgm:pt>
    <dgm:pt modelId="{C1ECFCA2-6ACE-490F-8026-42950C7C97F5}" type="pres">
      <dgm:prSet presAssocID="{74F01755-1E36-4513-B35F-11EB13313FF4}" presName="negativeSpace" presStyleCnt="0"/>
      <dgm:spPr/>
    </dgm:pt>
    <dgm:pt modelId="{A165831F-02D0-401F-B675-4137D88565E9}" type="pres">
      <dgm:prSet presAssocID="{74F01755-1E36-4513-B35F-11EB13313FF4}" presName="childText" presStyleLbl="conFgAcc1" presStyleIdx="3" presStyleCnt="4">
        <dgm:presLayoutVars>
          <dgm:bulletEnabled val="1"/>
        </dgm:presLayoutVars>
      </dgm:prSet>
      <dgm:spPr/>
      <dgm:t>
        <a:bodyPr/>
        <a:lstStyle/>
        <a:p>
          <a:endParaRPr lang="ru-RU"/>
        </a:p>
      </dgm:t>
    </dgm:pt>
  </dgm:ptLst>
  <dgm:cxnLst>
    <dgm:cxn modelId="{EB4357E4-BE94-436A-A890-315B4E06C74E}" type="presOf" srcId="{DEFAA3F4-747F-41EE-AB50-33827C0CA426}" destId="{C3BEF96B-23AD-4583-9E45-661A1F99717C}" srcOrd="1" destOrd="0" presId="urn:microsoft.com/office/officeart/2005/8/layout/list1"/>
    <dgm:cxn modelId="{9D7BCA21-F37A-492D-B095-BECFC5C8A826}" type="presOf" srcId="{6BC3504F-2D60-4FBE-A734-5EF9AE9A367E}" destId="{EEFDE067-A64D-4CB7-AE37-ED104F6A17DB}" srcOrd="0" destOrd="4" presId="urn:microsoft.com/office/officeart/2005/8/layout/list1"/>
    <dgm:cxn modelId="{738DC1CF-125F-49EE-B1C3-A22EB5CA8E73}" type="presOf" srcId="{D606B65F-7B57-4033-9099-F845E9D5205D}" destId="{4F93A719-C4CB-47CA-B9F5-9734DF5FBBE3}" srcOrd="0" destOrd="0" presId="urn:microsoft.com/office/officeart/2005/8/layout/list1"/>
    <dgm:cxn modelId="{D0C748F4-CA7A-4DEA-A7B3-C12805985026}" type="presOf" srcId="{74F01755-1E36-4513-B35F-11EB13313FF4}" destId="{6CF42B61-4EE2-4462-8DF8-3C8E7A3347D9}" srcOrd="1" destOrd="0" presId="urn:microsoft.com/office/officeart/2005/8/layout/list1"/>
    <dgm:cxn modelId="{A3FE1BFD-16F2-49C5-BBD4-DDA1646FF2C4}" srcId="{D606B65F-7B57-4033-9099-F845E9D5205D}" destId="{1C12E797-79C2-4CCC-9B47-61D059EB291C}" srcOrd="0" destOrd="0" parTransId="{53B83415-302F-4FF4-B4A0-2CA8BD571DDA}" sibTransId="{D1EB78CD-3AD3-4E97-AF11-10B13B59257C}"/>
    <dgm:cxn modelId="{17701B3F-3253-4F8A-BFAE-30FD9D2E02ED}" srcId="{D606B65F-7B57-4033-9099-F845E9D5205D}" destId="{6BC3504F-2D60-4FBE-A734-5EF9AE9A367E}" srcOrd="4" destOrd="0" parTransId="{DC393CD1-377B-4290-869D-38911DDE7464}" sibTransId="{AB1AA42B-9FD4-4EEA-81EC-D1C8085615CE}"/>
    <dgm:cxn modelId="{D220B813-C4E8-42F2-A128-6929AAB5CFB2}" type="presOf" srcId="{37C91050-498F-4B37-9D81-2AA671AF31DB}" destId="{6023CDC6-5B25-467B-940F-385358E9027C}" srcOrd="0" destOrd="0" presId="urn:microsoft.com/office/officeart/2005/8/layout/list1"/>
    <dgm:cxn modelId="{6884962E-90A5-4DED-A6CB-236CF024B9BB}" srcId="{25EE16D7-0AD4-4847-B8CB-DA650E7B3770}" destId="{D606B65F-7B57-4033-9099-F845E9D5205D}" srcOrd="2" destOrd="0" parTransId="{056F9C4D-B95A-429E-A6E1-B0D312ED8A4B}" sibTransId="{1FB9DB9B-D607-4662-B5A0-0C9E32DAA6BF}"/>
    <dgm:cxn modelId="{0F12BA11-3ED6-4001-9EFA-4F4352A5F5FD}" srcId="{25EE16D7-0AD4-4847-B8CB-DA650E7B3770}" destId="{74F01755-1E36-4513-B35F-11EB13313FF4}" srcOrd="3" destOrd="0" parTransId="{A867AEBF-8691-4E1A-948E-1E6324847E11}" sibTransId="{2B170129-B56D-48C3-B140-A7278F7EF1D5}"/>
    <dgm:cxn modelId="{9B49BB3F-5CB3-4D2C-8364-6F5BEFF9ACF4}" srcId="{D606B65F-7B57-4033-9099-F845E9D5205D}" destId="{0B4CFD5E-8C88-4BD2-991D-EAD850E10017}" srcOrd="2" destOrd="0" parTransId="{FD602239-56D7-416E-BAF6-22D2B288D412}" sibTransId="{CF40C74E-DDC7-4D3C-A77F-B95008196C07}"/>
    <dgm:cxn modelId="{800EC08E-47B5-4F45-B042-71E8E7E22D72}" type="presOf" srcId="{37C91050-498F-4B37-9D81-2AA671AF31DB}" destId="{BEA1DBCB-F07B-4C1F-9C95-2AF000219330}" srcOrd="1" destOrd="0" presId="urn:microsoft.com/office/officeart/2005/8/layout/list1"/>
    <dgm:cxn modelId="{B43FF290-E70F-46B7-A5A6-97AE62CE4C92}" type="presOf" srcId="{1C12E797-79C2-4CCC-9B47-61D059EB291C}" destId="{EEFDE067-A64D-4CB7-AE37-ED104F6A17DB}" srcOrd="0" destOrd="0" presId="urn:microsoft.com/office/officeart/2005/8/layout/list1"/>
    <dgm:cxn modelId="{511549BE-A5A2-4713-93FA-74451202EBF1}" srcId="{25EE16D7-0AD4-4847-B8CB-DA650E7B3770}" destId="{37C91050-498F-4B37-9D81-2AA671AF31DB}" srcOrd="0" destOrd="0" parTransId="{09E2C0C2-794F-4F5D-BD34-01FB121F2E3C}" sibTransId="{65A5B070-46AC-4774-B864-EA41B8A8BD25}"/>
    <dgm:cxn modelId="{D89D60C6-C3B1-4A3F-A286-530AC629CED6}" srcId="{D606B65F-7B57-4033-9099-F845E9D5205D}" destId="{4E5DEFE2-1E0E-462C-BC59-61473428295A}" srcOrd="1" destOrd="0" parTransId="{C66A5AD7-FDCF-44FC-8BB5-BC6207DB2BE3}" sibTransId="{3FA22BB9-9587-4027-9F78-11C1D9359BBB}"/>
    <dgm:cxn modelId="{7B99E3FA-9A59-4A9E-B66E-498BFD9F8696}" type="presOf" srcId="{0E8F46C5-18A3-4B34-BB97-B56D78ED9B59}" destId="{A165831F-02D0-401F-B675-4137D88565E9}" srcOrd="0" destOrd="0" presId="urn:microsoft.com/office/officeart/2005/8/layout/list1"/>
    <dgm:cxn modelId="{BB5D2A68-4E8F-4378-854E-ED86A43B9B3C}" type="presOf" srcId="{DEFAA3F4-747F-41EE-AB50-33827C0CA426}" destId="{81D656B3-80C5-4618-A789-2FCE84CE66BD}" srcOrd="0" destOrd="0" presId="urn:microsoft.com/office/officeart/2005/8/layout/list1"/>
    <dgm:cxn modelId="{B497D2A4-1DE8-44DE-A40F-B3F2C561F1BD}" type="presOf" srcId="{25EE16D7-0AD4-4847-B8CB-DA650E7B3770}" destId="{C5C1142B-F6DE-425F-9A84-DE3AACD4A83B}" srcOrd="0" destOrd="0" presId="urn:microsoft.com/office/officeart/2005/8/layout/list1"/>
    <dgm:cxn modelId="{B48237DC-C494-4E2F-B3F0-8C9B23CD3CDE}" srcId="{37C91050-498F-4B37-9D81-2AA671AF31DB}" destId="{15266F63-983E-4354-BB5E-0066E8CC0042}" srcOrd="0" destOrd="0" parTransId="{E5DCD9E4-D47D-48BA-B126-27BA79F07F9E}" sibTransId="{F357A1F0-0C9A-43BE-BF59-E6A73434E72C}"/>
    <dgm:cxn modelId="{DE7DCC83-EE2D-4006-9CAD-8610A40909A3}" type="presOf" srcId="{15266F63-983E-4354-BB5E-0066E8CC0042}" destId="{38620176-1A91-44B8-B3AB-B87C2A3D2AFF}" srcOrd="0" destOrd="0" presId="urn:microsoft.com/office/officeart/2005/8/layout/list1"/>
    <dgm:cxn modelId="{F6CBC1E7-8D73-40E0-9A4C-25810A87BC79}" srcId="{D606B65F-7B57-4033-9099-F845E9D5205D}" destId="{88153C04-25AB-4D97-8DA1-F482D361879E}" srcOrd="3" destOrd="0" parTransId="{DE02BBF7-159C-47FC-A061-5CA399198FF9}" sibTransId="{EB3F10A3-E92F-435C-885D-B469C8B278D8}"/>
    <dgm:cxn modelId="{AC896B57-52F0-466A-BED2-4F037AD4EC7C}" srcId="{DEFAA3F4-747F-41EE-AB50-33827C0CA426}" destId="{3CE44793-EA4A-4AA9-8C3F-BDF905106494}" srcOrd="0" destOrd="0" parTransId="{38EBFF4C-AF73-4B86-9258-71CC0155EC61}" sibTransId="{565C3D3C-AC27-409D-BC73-B4E28FF17052}"/>
    <dgm:cxn modelId="{64989AD2-4127-40D7-A402-98625C6DF374}" srcId="{25EE16D7-0AD4-4847-B8CB-DA650E7B3770}" destId="{DEFAA3F4-747F-41EE-AB50-33827C0CA426}" srcOrd="1" destOrd="0" parTransId="{98DD4067-78F8-4B71-86BB-75588AB6ED47}" sibTransId="{ED7199DC-6861-42F1-B6D4-91050FCBE906}"/>
    <dgm:cxn modelId="{AA545F79-02E4-4345-933F-A12E9FE6C324}" type="presOf" srcId="{3CE44793-EA4A-4AA9-8C3F-BDF905106494}" destId="{6BCB91D0-248C-4BF6-B865-1A6366916F3C}" srcOrd="0" destOrd="0" presId="urn:microsoft.com/office/officeart/2005/8/layout/list1"/>
    <dgm:cxn modelId="{02A4FA6A-0638-49B0-91BA-801FE99CF02A}" type="presOf" srcId="{4E5DEFE2-1E0E-462C-BC59-61473428295A}" destId="{EEFDE067-A64D-4CB7-AE37-ED104F6A17DB}" srcOrd="0" destOrd="1" presId="urn:microsoft.com/office/officeart/2005/8/layout/list1"/>
    <dgm:cxn modelId="{94E0E1EB-5E6D-4E8B-9ACB-9A04497443BB}" type="presOf" srcId="{74F01755-1E36-4513-B35F-11EB13313FF4}" destId="{8E035AF6-FFB2-4305-A689-F1EF937A1FAA}" srcOrd="0" destOrd="0" presId="urn:microsoft.com/office/officeart/2005/8/layout/list1"/>
    <dgm:cxn modelId="{F2344F33-93E0-4CD7-8D29-F6862C17D5CA}" srcId="{74F01755-1E36-4513-B35F-11EB13313FF4}" destId="{0E8F46C5-18A3-4B34-BB97-B56D78ED9B59}" srcOrd="0" destOrd="0" parTransId="{0A78B6F1-4910-4069-9614-BA52C6DFD5C9}" sibTransId="{6D0368C0-3A44-427F-8C1E-DB7BC281AF91}"/>
    <dgm:cxn modelId="{AED57FCC-6140-450B-837C-BAA40A8EF356}" type="presOf" srcId="{0B4CFD5E-8C88-4BD2-991D-EAD850E10017}" destId="{EEFDE067-A64D-4CB7-AE37-ED104F6A17DB}" srcOrd="0" destOrd="2" presId="urn:microsoft.com/office/officeart/2005/8/layout/list1"/>
    <dgm:cxn modelId="{69952E6E-6618-4A44-863B-B9A60B6371E1}" type="presOf" srcId="{D606B65F-7B57-4033-9099-F845E9D5205D}" destId="{CF9A4365-CCD1-456F-A8A9-BC597D04AD0E}" srcOrd="1" destOrd="0" presId="urn:microsoft.com/office/officeart/2005/8/layout/list1"/>
    <dgm:cxn modelId="{DA303B0E-9C0D-41EC-82C9-F768D697A12A}" type="presOf" srcId="{88153C04-25AB-4D97-8DA1-F482D361879E}" destId="{EEFDE067-A64D-4CB7-AE37-ED104F6A17DB}" srcOrd="0" destOrd="3" presId="urn:microsoft.com/office/officeart/2005/8/layout/list1"/>
    <dgm:cxn modelId="{58FA271B-2D5F-4F3C-A464-F0EF7C3FE531}" type="presParOf" srcId="{C5C1142B-F6DE-425F-9A84-DE3AACD4A83B}" destId="{C596D13D-6A37-4FAB-B6DE-1A731157E25F}" srcOrd="0" destOrd="0" presId="urn:microsoft.com/office/officeart/2005/8/layout/list1"/>
    <dgm:cxn modelId="{4974448D-75D6-4AA7-9A4C-06367ECED672}" type="presParOf" srcId="{C596D13D-6A37-4FAB-B6DE-1A731157E25F}" destId="{6023CDC6-5B25-467B-940F-385358E9027C}" srcOrd="0" destOrd="0" presId="urn:microsoft.com/office/officeart/2005/8/layout/list1"/>
    <dgm:cxn modelId="{D0B85F30-A048-4541-88D0-300A8D4BA7AD}" type="presParOf" srcId="{C596D13D-6A37-4FAB-B6DE-1A731157E25F}" destId="{BEA1DBCB-F07B-4C1F-9C95-2AF000219330}" srcOrd="1" destOrd="0" presId="urn:microsoft.com/office/officeart/2005/8/layout/list1"/>
    <dgm:cxn modelId="{129AD79E-8A47-4B57-9567-E7B6CDC225D7}" type="presParOf" srcId="{C5C1142B-F6DE-425F-9A84-DE3AACD4A83B}" destId="{CE4D6B71-BFCF-4D03-A468-D96D0288D00D}" srcOrd="1" destOrd="0" presId="urn:microsoft.com/office/officeart/2005/8/layout/list1"/>
    <dgm:cxn modelId="{AD1A7BB1-E7B5-449E-8DD3-193DADEE724B}" type="presParOf" srcId="{C5C1142B-F6DE-425F-9A84-DE3AACD4A83B}" destId="{38620176-1A91-44B8-B3AB-B87C2A3D2AFF}" srcOrd="2" destOrd="0" presId="urn:microsoft.com/office/officeart/2005/8/layout/list1"/>
    <dgm:cxn modelId="{CEEF3506-4E8B-4BB1-B2FD-09D671FDB877}" type="presParOf" srcId="{C5C1142B-F6DE-425F-9A84-DE3AACD4A83B}" destId="{8061B818-11EE-4FAC-88BD-5FC3006F7B18}" srcOrd="3" destOrd="0" presId="urn:microsoft.com/office/officeart/2005/8/layout/list1"/>
    <dgm:cxn modelId="{F1B3C1D0-B902-43FA-88A7-027386F7EE72}" type="presParOf" srcId="{C5C1142B-F6DE-425F-9A84-DE3AACD4A83B}" destId="{2EAD59C0-DC6E-4C50-A636-DEFFCC7FC55E}" srcOrd="4" destOrd="0" presId="urn:microsoft.com/office/officeart/2005/8/layout/list1"/>
    <dgm:cxn modelId="{F028807A-9A5F-479D-9211-9D6F90C5CF46}" type="presParOf" srcId="{2EAD59C0-DC6E-4C50-A636-DEFFCC7FC55E}" destId="{81D656B3-80C5-4618-A789-2FCE84CE66BD}" srcOrd="0" destOrd="0" presId="urn:microsoft.com/office/officeart/2005/8/layout/list1"/>
    <dgm:cxn modelId="{14832908-8FAF-449A-AF6A-7881A4FB86CA}" type="presParOf" srcId="{2EAD59C0-DC6E-4C50-A636-DEFFCC7FC55E}" destId="{C3BEF96B-23AD-4583-9E45-661A1F99717C}" srcOrd="1" destOrd="0" presId="urn:microsoft.com/office/officeart/2005/8/layout/list1"/>
    <dgm:cxn modelId="{932D0A36-D469-4965-B73E-04CD331F6F0D}" type="presParOf" srcId="{C5C1142B-F6DE-425F-9A84-DE3AACD4A83B}" destId="{36310C5B-3256-487F-86A0-DEC3883A4298}" srcOrd="5" destOrd="0" presId="urn:microsoft.com/office/officeart/2005/8/layout/list1"/>
    <dgm:cxn modelId="{EE4627AF-C140-4B50-BD20-53A744028004}" type="presParOf" srcId="{C5C1142B-F6DE-425F-9A84-DE3AACD4A83B}" destId="{6BCB91D0-248C-4BF6-B865-1A6366916F3C}" srcOrd="6" destOrd="0" presId="urn:microsoft.com/office/officeart/2005/8/layout/list1"/>
    <dgm:cxn modelId="{D62267CD-E0DB-4EB4-B6A8-1B0C46D43D07}" type="presParOf" srcId="{C5C1142B-F6DE-425F-9A84-DE3AACD4A83B}" destId="{3B270B31-3608-4ABD-9216-FD5820C6C61D}" srcOrd="7" destOrd="0" presId="urn:microsoft.com/office/officeart/2005/8/layout/list1"/>
    <dgm:cxn modelId="{5E37AB87-49AA-4541-A8C0-1490B2933B5A}" type="presParOf" srcId="{C5C1142B-F6DE-425F-9A84-DE3AACD4A83B}" destId="{45498149-64C7-486D-8735-E724AFECC1BB}" srcOrd="8" destOrd="0" presId="urn:microsoft.com/office/officeart/2005/8/layout/list1"/>
    <dgm:cxn modelId="{ADC46DA1-5883-4CEB-AB0C-08D7574F16F3}" type="presParOf" srcId="{45498149-64C7-486D-8735-E724AFECC1BB}" destId="{4F93A719-C4CB-47CA-B9F5-9734DF5FBBE3}" srcOrd="0" destOrd="0" presId="urn:microsoft.com/office/officeart/2005/8/layout/list1"/>
    <dgm:cxn modelId="{101D5222-3B3F-4F52-8335-53CBE09D6B1E}" type="presParOf" srcId="{45498149-64C7-486D-8735-E724AFECC1BB}" destId="{CF9A4365-CCD1-456F-A8A9-BC597D04AD0E}" srcOrd="1" destOrd="0" presId="urn:microsoft.com/office/officeart/2005/8/layout/list1"/>
    <dgm:cxn modelId="{B87DB241-03F1-493E-8573-7D1A644327D7}" type="presParOf" srcId="{C5C1142B-F6DE-425F-9A84-DE3AACD4A83B}" destId="{BFBE112B-CC86-4CC3-87DB-D2A2EFF9CCDA}" srcOrd="9" destOrd="0" presId="urn:microsoft.com/office/officeart/2005/8/layout/list1"/>
    <dgm:cxn modelId="{488EAB05-7E36-461E-A108-62DD0DF0152D}" type="presParOf" srcId="{C5C1142B-F6DE-425F-9A84-DE3AACD4A83B}" destId="{EEFDE067-A64D-4CB7-AE37-ED104F6A17DB}" srcOrd="10" destOrd="0" presId="urn:microsoft.com/office/officeart/2005/8/layout/list1"/>
    <dgm:cxn modelId="{A7644633-4E2B-4E36-AEEE-55E3A111C784}" type="presParOf" srcId="{C5C1142B-F6DE-425F-9A84-DE3AACD4A83B}" destId="{5E781739-9657-45F0-8DC5-D250E77A077C}" srcOrd="11" destOrd="0" presId="urn:microsoft.com/office/officeart/2005/8/layout/list1"/>
    <dgm:cxn modelId="{E3AE79B2-19D1-4EFF-BE3D-E081597F478D}" type="presParOf" srcId="{C5C1142B-F6DE-425F-9A84-DE3AACD4A83B}" destId="{6D826A81-5553-4932-BE4C-647C841A5837}" srcOrd="12" destOrd="0" presId="urn:microsoft.com/office/officeart/2005/8/layout/list1"/>
    <dgm:cxn modelId="{DAE04F49-605F-4F65-99A5-6F1922184A43}" type="presParOf" srcId="{6D826A81-5553-4932-BE4C-647C841A5837}" destId="{8E035AF6-FFB2-4305-A689-F1EF937A1FAA}" srcOrd="0" destOrd="0" presId="urn:microsoft.com/office/officeart/2005/8/layout/list1"/>
    <dgm:cxn modelId="{75F8ED23-A8C5-47A0-A54A-20067CE53595}" type="presParOf" srcId="{6D826A81-5553-4932-BE4C-647C841A5837}" destId="{6CF42B61-4EE2-4462-8DF8-3C8E7A3347D9}" srcOrd="1" destOrd="0" presId="urn:microsoft.com/office/officeart/2005/8/layout/list1"/>
    <dgm:cxn modelId="{6D454C60-4DE1-48BB-AB62-A379C2630DCF}" type="presParOf" srcId="{C5C1142B-F6DE-425F-9A84-DE3AACD4A83B}" destId="{C1ECFCA2-6ACE-490F-8026-42950C7C97F5}" srcOrd="13" destOrd="0" presId="urn:microsoft.com/office/officeart/2005/8/layout/list1"/>
    <dgm:cxn modelId="{1ABF8139-5A7B-4645-8CDB-6907EAD0F861}" type="presParOf" srcId="{C5C1142B-F6DE-425F-9A84-DE3AACD4A83B}" destId="{A165831F-02D0-401F-B675-4137D88565E9}"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4B0D20-911A-4866-B65E-193CF06B7B9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A7F7B10E-2E6E-4B8D-A682-94604B629A49}">
      <dgm:prSet/>
      <dgm:spPr/>
      <dgm:t>
        <a:bodyPr/>
        <a:lstStyle/>
        <a:p>
          <a:pPr rtl="0"/>
          <a:r>
            <a:rPr lang="ru-RU" dirty="0" smtClean="0"/>
            <a:t>В праве</a:t>
          </a:r>
          <a:endParaRPr lang="ru-RU" dirty="0"/>
        </a:p>
      </dgm:t>
    </dgm:pt>
    <dgm:pt modelId="{CBE994E2-958D-494B-A7C1-D2C5A83DA9F3}" type="parTrans" cxnId="{43FF45E2-4938-478C-B835-2445F7C0F081}">
      <dgm:prSet/>
      <dgm:spPr/>
      <dgm:t>
        <a:bodyPr/>
        <a:lstStyle/>
        <a:p>
          <a:endParaRPr lang="ru-RU"/>
        </a:p>
      </dgm:t>
    </dgm:pt>
    <dgm:pt modelId="{1CDC3A51-33BA-48C9-986B-F830383059A5}" type="sibTrans" cxnId="{43FF45E2-4938-478C-B835-2445F7C0F081}">
      <dgm:prSet/>
      <dgm:spPr/>
      <dgm:t>
        <a:bodyPr/>
        <a:lstStyle/>
        <a:p>
          <a:endParaRPr lang="ru-RU"/>
        </a:p>
      </dgm:t>
    </dgm:pt>
    <dgm:pt modelId="{CE9D7B60-C544-4021-BB64-F07D57D433AA}">
      <dgm:prSet/>
      <dgm:spPr/>
      <dgm:t>
        <a:bodyPr/>
        <a:lstStyle/>
        <a:p>
          <a:pPr rtl="0"/>
          <a:r>
            <a:rPr lang="ru-RU" dirty="0" smtClean="0"/>
            <a:t>Не вправе</a:t>
          </a:r>
          <a:endParaRPr lang="ru-RU" dirty="0"/>
        </a:p>
      </dgm:t>
    </dgm:pt>
    <dgm:pt modelId="{56992BB6-1CC0-4531-8E1E-CC945CC6501E}" type="parTrans" cxnId="{5E0BD4B9-3F3F-4EAD-B20E-184C14D6A3E7}">
      <dgm:prSet/>
      <dgm:spPr/>
      <dgm:t>
        <a:bodyPr/>
        <a:lstStyle/>
        <a:p>
          <a:endParaRPr lang="ru-RU"/>
        </a:p>
      </dgm:t>
    </dgm:pt>
    <dgm:pt modelId="{40A3DEF2-8F14-400F-B927-527AD5894163}" type="sibTrans" cxnId="{5E0BD4B9-3F3F-4EAD-B20E-184C14D6A3E7}">
      <dgm:prSet/>
      <dgm:spPr/>
      <dgm:t>
        <a:bodyPr/>
        <a:lstStyle/>
        <a:p>
          <a:endParaRPr lang="ru-RU"/>
        </a:p>
      </dgm:t>
    </dgm:pt>
    <dgm:pt modelId="{F64CCC7E-2804-4D24-B0A4-A7AFC5B0B603}">
      <dgm:prSet custT="1"/>
      <dgm:spPr/>
      <dgm:t>
        <a:bodyPr/>
        <a:lstStyle/>
        <a:p>
          <a:pPr rtl="0"/>
          <a:r>
            <a:rPr lang="ru-RU" sz="1200" b="1" dirty="0" smtClean="0"/>
            <a:t>если обжалуемые действия (бездействие) совершены после начала рассмотрения заявок (начала вскрытия конвертов с заявками и (или) открытия доступа к поданным в форме электронных документов заявкам) на участие в процедуре определения поставщика (подрядчика, исполнителя, далее - контрагент), обжалование таких действий (бездействия) может осуществляться только участником закупки, подавшим заявку на участие в соответствующей процедуре (</a:t>
          </a:r>
          <a:r>
            <a:rPr lang="ru-RU" sz="1200" b="1" dirty="0" smtClean="0">
              <a:hlinkClick xmlns:r="http://schemas.openxmlformats.org/officeDocument/2006/relationships" r:id="rId1"/>
            </a:rPr>
            <a:t>ч.ч. 3, </a:t>
          </a:r>
          <a:r>
            <a:rPr lang="ru-RU" sz="1200" b="1" dirty="0" smtClean="0">
              <a:hlinkClick xmlns:r="http://schemas.openxmlformats.org/officeDocument/2006/relationships" r:id="rId2"/>
            </a:rPr>
            <a:t>4 ст. 105 Закона N 44-ФЗ).</a:t>
          </a:r>
          <a:endParaRPr lang="ru-RU" sz="1200" dirty="0"/>
        </a:p>
      </dgm:t>
    </dgm:pt>
    <dgm:pt modelId="{456E4388-A401-4590-B4B9-6061591AEA5A}" type="parTrans" cxnId="{A54B719F-A7C5-4307-92A2-9CF2CA396D43}">
      <dgm:prSet/>
      <dgm:spPr/>
      <dgm:t>
        <a:bodyPr/>
        <a:lstStyle/>
        <a:p>
          <a:endParaRPr lang="ru-RU"/>
        </a:p>
      </dgm:t>
    </dgm:pt>
    <dgm:pt modelId="{2D1E2FD7-E038-43CF-B619-AB69C3FE3405}" type="sibTrans" cxnId="{A54B719F-A7C5-4307-92A2-9CF2CA396D43}">
      <dgm:prSet/>
      <dgm:spPr/>
      <dgm:t>
        <a:bodyPr/>
        <a:lstStyle/>
        <a:p>
          <a:endParaRPr lang="ru-RU"/>
        </a:p>
      </dgm:t>
    </dgm:pt>
    <dgm:pt modelId="{9A32E391-B326-4748-9C1F-14CF25EB763D}">
      <dgm:prSet/>
      <dgm:spPr/>
      <dgm:t>
        <a:bodyPr/>
        <a:lstStyle/>
        <a:p>
          <a:pPr rtl="0"/>
          <a:endParaRPr lang="ru-RU" sz="900" dirty="0">
            <a:hlinkClick xmlns:r="http://schemas.openxmlformats.org/officeDocument/2006/relationships" r:id="rId3"/>
          </a:endParaRPr>
        </a:p>
      </dgm:t>
    </dgm:pt>
    <dgm:pt modelId="{49143595-5149-4FD0-B0C4-6DA937BCF6F5}" type="parTrans" cxnId="{532A32F3-7D88-4993-A26F-4AC2970D8989}">
      <dgm:prSet/>
      <dgm:spPr/>
      <dgm:t>
        <a:bodyPr/>
        <a:lstStyle/>
        <a:p>
          <a:endParaRPr lang="ru-RU"/>
        </a:p>
      </dgm:t>
    </dgm:pt>
    <dgm:pt modelId="{FB4991D6-DCEC-4617-ADB1-3A881831B2AD}" type="sibTrans" cxnId="{532A32F3-7D88-4993-A26F-4AC2970D8989}">
      <dgm:prSet/>
      <dgm:spPr/>
      <dgm:t>
        <a:bodyPr/>
        <a:lstStyle/>
        <a:p>
          <a:endParaRPr lang="ru-RU"/>
        </a:p>
      </dgm:t>
    </dgm:pt>
    <dgm:pt modelId="{1B18CF37-3B6C-4338-A198-D590BD25396E}">
      <dgm:prSet/>
      <dgm:spPr/>
      <dgm:t>
        <a:bodyPr/>
        <a:lstStyle/>
        <a:p>
          <a:pPr rtl="0"/>
          <a:endParaRPr lang="ru-RU" sz="900" dirty="0"/>
        </a:p>
      </dgm:t>
    </dgm:pt>
    <dgm:pt modelId="{B5466F13-502B-4CE5-B335-21DF1A95D699}" type="parTrans" cxnId="{C800B51E-561D-46AA-9170-C2F777292951}">
      <dgm:prSet/>
      <dgm:spPr/>
      <dgm:t>
        <a:bodyPr/>
        <a:lstStyle/>
        <a:p>
          <a:endParaRPr lang="ru-RU"/>
        </a:p>
      </dgm:t>
    </dgm:pt>
    <dgm:pt modelId="{03BDFC0C-2901-436C-A6A7-6468276B3210}" type="sibTrans" cxnId="{C800B51E-561D-46AA-9170-C2F777292951}">
      <dgm:prSet/>
      <dgm:spPr/>
      <dgm:t>
        <a:bodyPr/>
        <a:lstStyle/>
        <a:p>
          <a:endParaRPr lang="ru-RU"/>
        </a:p>
      </dgm:t>
    </dgm:pt>
    <dgm:pt modelId="{C0D89B16-6616-4EA3-B641-9EFD7BB4AD2D}">
      <dgm:prSet/>
      <dgm:spPr/>
      <dgm:t>
        <a:bodyPr/>
        <a:lstStyle/>
        <a:p>
          <a:pPr rtl="0"/>
          <a:endParaRPr lang="ru-RU" sz="900" dirty="0"/>
        </a:p>
      </dgm:t>
    </dgm:pt>
    <dgm:pt modelId="{41469F6F-C8D6-4DB3-B16B-EC172CA46A02}" type="parTrans" cxnId="{77F067E0-2281-4C2A-84D8-62D51C382018}">
      <dgm:prSet/>
      <dgm:spPr/>
      <dgm:t>
        <a:bodyPr/>
        <a:lstStyle/>
        <a:p>
          <a:endParaRPr lang="ru-RU"/>
        </a:p>
      </dgm:t>
    </dgm:pt>
    <dgm:pt modelId="{3A4283F0-9002-4D82-908F-7C52828213B4}" type="sibTrans" cxnId="{77F067E0-2281-4C2A-84D8-62D51C382018}">
      <dgm:prSet/>
      <dgm:spPr/>
      <dgm:t>
        <a:bodyPr/>
        <a:lstStyle/>
        <a:p>
          <a:endParaRPr lang="ru-RU"/>
        </a:p>
      </dgm:t>
    </dgm:pt>
    <dgm:pt modelId="{4E769673-3179-4483-910E-44DD5E7EC883}">
      <dgm:prSet custT="1"/>
      <dgm:spPr/>
      <dgm:t>
        <a:bodyPr/>
        <a:lstStyle/>
        <a:p>
          <a:pPr rtl="0"/>
          <a:r>
            <a:rPr lang="ru-RU" sz="1100" dirty="0" smtClean="0"/>
            <a:t>участник закупки, а также осуществляющие общественный контроль общественные объединения, объединения юридических лиц (далее - заявитель) имеют право  </a:t>
          </a:r>
          <a:r>
            <a:rPr lang="ru-RU" sz="1100" b="1" dirty="0" smtClean="0"/>
            <a:t>в судебном порядке или обжаловать в порядке, установленном главой 6 этого Закона </a:t>
          </a:r>
          <a:r>
            <a:rPr lang="ru-RU" sz="1100" dirty="0" smtClean="0"/>
            <a:t>(далее - в административном порядке), в контрольный орган в сфере закупок (далее - контрольный орган) действия (бездействие) заказчика, уполномоченного органа, уполномоченного учреждения, специализированной организации, комиссии по осуществлению закупок, ее членов, должностных лиц контрактной службы, контрактного управляющего, оператора электронной площадки, если такие действия (бездействие) нарушают права и законные интересы участника закупки.</a:t>
          </a:r>
          <a:endParaRPr lang="ru-RU" sz="1100" dirty="0"/>
        </a:p>
      </dgm:t>
    </dgm:pt>
    <dgm:pt modelId="{B0FA5CCD-8538-4ECD-B6AB-3C5B2F6822C0}" type="parTrans" cxnId="{F9ADED15-CD2D-418B-BA21-98EC06B7238F}">
      <dgm:prSet/>
      <dgm:spPr/>
      <dgm:t>
        <a:bodyPr/>
        <a:lstStyle/>
        <a:p>
          <a:endParaRPr lang="ru-RU"/>
        </a:p>
      </dgm:t>
    </dgm:pt>
    <dgm:pt modelId="{93C40DC8-2505-4C87-BCD0-3981793C1152}" type="sibTrans" cxnId="{F9ADED15-CD2D-418B-BA21-98EC06B7238F}">
      <dgm:prSet/>
      <dgm:spPr/>
      <dgm:t>
        <a:bodyPr/>
        <a:lstStyle/>
        <a:p>
          <a:endParaRPr lang="ru-RU"/>
        </a:p>
      </dgm:t>
    </dgm:pt>
    <dgm:pt modelId="{78A7DBDF-94BD-4466-95F0-91DC75CF7BF5}">
      <dgm:prSet custT="1"/>
      <dgm:spPr/>
      <dgm:t>
        <a:bodyPr/>
        <a:lstStyle/>
        <a:p>
          <a:pPr rtl="0"/>
          <a:r>
            <a:rPr lang="ru-RU" sz="1100" b="1" dirty="0" smtClean="0"/>
            <a:t>Положения извещения об осуществлении закупки и - в установленных законом случаях - документации о закупке могут быть обжалованы с момента размещения в ЕИС этих документов.</a:t>
          </a:r>
          <a:endParaRPr lang="ru-RU" sz="1100" dirty="0"/>
        </a:p>
      </dgm:t>
    </dgm:pt>
    <dgm:pt modelId="{F7199F95-C1F8-4B50-9301-E27A6CAA1B3B}" type="parTrans" cxnId="{65F1204A-E4C9-4AFE-A11C-4DF06E2F091C}">
      <dgm:prSet/>
      <dgm:spPr/>
      <dgm:t>
        <a:bodyPr/>
        <a:lstStyle/>
        <a:p>
          <a:endParaRPr lang="ru-RU"/>
        </a:p>
      </dgm:t>
    </dgm:pt>
    <dgm:pt modelId="{5E658553-009B-415A-8B89-1EDF4AB88472}" type="sibTrans" cxnId="{65F1204A-E4C9-4AFE-A11C-4DF06E2F091C}">
      <dgm:prSet/>
      <dgm:spPr/>
      <dgm:t>
        <a:bodyPr/>
        <a:lstStyle/>
        <a:p>
          <a:endParaRPr lang="ru-RU"/>
        </a:p>
      </dgm:t>
    </dgm:pt>
    <dgm:pt modelId="{042CDC2A-9A4B-401E-8B93-30499479AA89}">
      <dgm:prSet custT="1"/>
      <dgm:spPr/>
      <dgm:t>
        <a:bodyPr/>
        <a:lstStyle/>
        <a:p>
          <a:r>
            <a:rPr lang="ru-RU" sz="1100" b="1" dirty="0" smtClean="0"/>
            <a:t>Жалоба на положения документации о закупке, проводимой любым способом может быть подана любым участником закупки, общественным объединением, объединением юридических лиц до окончания установленного срока подачи заявок (</a:t>
          </a:r>
          <a:r>
            <a:rPr lang="ru-RU" sz="1100" b="1" dirty="0" smtClean="0">
              <a:hlinkClick xmlns:r="http://schemas.openxmlformats.org/officeDocument/2006/relationships" r:id="rId1"/>
            </a:rPr>
            <a:t>ч.ч. 3, </a:t>
          </a:r>
          <a:r>
            <a:rPr lang="ru-RU" sz="1100" b="1" dirty="0" smtClean="0">
              <a:hlinkClick xmlns:r="http://schemas.openxmlformats.org/officeDocument/2006/relationships" r:id="rId2"/>
            </a:rPr>
            <a:t>4 ст. 105 Закона N 44-ФЗ).</a:t>
          </a:r>
          <a:endParaRPr lang="ru-RU" sz="1100" dirty="0"/>
        </a:p>
      </dgm:t>
    </dgm:pt>
    <dgm:pt modelId="{B87495FF-A56A-4E53-995A-0533CADCA4F9}" type="parTrans" cxnId="{6838F1C4-D941-4A50-989B-66E9DB224FCF}">
      <dgm:prSet/>
      <dgm:spPr/>
      <dgm:t>
        <a:bodyPr/>
        <a:lstStyle/>
        <a:p>
          <a:endParaRPr lang="ru-RU"/>
        </a:p>
      </dgm:t>
    </dgm:pt>
    <dgm:pt modelId="{A1EA4BC6-6FF4-4371-9DFD-4412B9C55B07}" type="sibTrans" cxnId="{6838F1C4-D941-4A50-989B-66E9DB224FCF}">
      <dgm:prSet/>
      <dgm:spPr/>
      <dgm:t>
        <a:bodyPr/>
        <a:lstStyle/>
        <a:p>
          <a:endParaRPr lang="ru-RU"/>
        </a:p>
      </dgm:t>
    </dgm:pt>
    <dgm:pt modelId="{F0EC115E-136D-485E-82D1-31077767D73E}">
      <dgm:prSet/>
      <dgm:spPr/>
      <dgm:t>
        <a:bodyPr/>
        <a:lstStyle/>
        <a:p>
          <a:r>
            <a:rPr lang="ru-RU" dirty="0" smtClean="0"/>
            <a:t>НЕ понятно</a:t>
          </a:r>
          <a:endParaRPr lang="ru-RU" dirty="0"/>
        </a:p>
      </dgm:t>
    </dgm:pt>
    <dgm:pt modelId="{583F0427-FC3A-4312-98FF-E19CAC38BC11}" type="parTrans" cxnId="{B0B80A21-00C5-4C5B-9C14-57E6FF983283}">
      <dgm:prSet/>
      <dgm:spPr/>
      <dgm:t>
        <a:bodyPr/>
        <a:lstStyle/>
        <a:p>
          <a:endParaRPr lang="ru-RU"/>
        </a:p>
      </dgm:t>
    </dgm:pt>
    <dgm:pt modelId="{827CA573-9683-40CB-AC48-5B0A86CBA126}" type="sibTrans" cxnId="{B0B80A21-00C5-4C5B-9C14-57E6FF983283}">
      <dgm:prSet/>
      <dgm:spPr/>
      <dgm:t>
        <a:bodyPr/>
        <a:lstStyle/>
        <a:p>
          <a:endParaRPr lang="ru-RU"/>
        </a:p>
      </dgm:t>
    </dgm:pt>
    <dgm:pt modelId="{6426B691-E5F8-44F2-9931-08FADF9F3764}">
      <dgm:prSet/>
      <dgm:spPr/>
      <dgm:t>
        <a:bodyPr/>
        <a:lstStyle/>
        <a:p>
          <a:pPr rtl="0"/>
          <a:r>
            <a:rPr lang="ru-RU" dirty="0" smtClean="0"/>
            <a:t>наличие права саморегулируемой организации от собственного имени подавать в порядке статьи 18.1 Федерального закона от 26 июля 2006 г. N 135-ФЗ "О защите конкуренции" жалобы на нарушение процедуры торгов и порядка заключения договоров. (Практика  есть, например Московское УФАС, письмо Минэкономразвития.</a:t>
          </a:r>
          <a:endParaRPr lang="ru-RU" dirty="0"/>
        </a:p>
      </dgm:t>
    </dgm:pt>
    <dgm:pt modelId="{1CFB09CC-E1CB-4654-8BF9-8FAD181F2ACA}" type="parTrans" cxnId="{56227BA9-13A8-45C8-9C31-AFABCAD6119F}">
      <dgm:prSet/>
      <dgm:spPr/>
      <dgm:t>
        <a:bodyPr/>
        <a:lstStyle/>
        <a:p>
          <a:endParaRPr lang="ru-RU"/>
        </a:p>
      </dgm:t>
    </dgm:pt>
    <dgm:pt modelId="{08774B2B-2344-4431-A266-A5F417A1BE08}" type="sibTrans" cxnId="{56227BA9-13A8-45C8-9C31-AFABCAD6119F}">
      <dgm:prSet/>
      <dgm:spPr/>
      <dgm:t>
        <a:bodyPr/>
        <a:lstStyle/>
        <a:p>
          <a:endParaRPr lang="ru-RU"/>
        </a:p>
      </dgm:t>
    </dgm:pt>
    <dgm:pt modelId="{7B97973D-6FD8-4FD4-8833-5C15FEDBE08F}">
      <dgm:prSet custT="1"/>
      <dgm:spPr/>
      <dgm:t>
        <a:bodyPr/>
        <a:lstStyle/>
        <a:p>
          <a:pPr rtl="0"/>
          <a:endParaRPr lang="ru-RU" sz="1200" dirty="0"/>
        </a:p>
      </dgm:t>
    </dgm:pt>
    <dgm:pt modelId="{F5A856D2-D6A6-4A8C-98D0-4DDFA04018CE}" type="parTrans" cxnId="{5EDCDB65-C470-4E08-8879-0724018D5C86}">
      <dgm:prSet/>
      <dgm:spPr/>
      <dgm:t>
        <a:bodyPr/>
        <a:lstStyle/>
        <a:p>
          <a:endParaRPr lang="ru-RU"/>
        </a:p>
      </dgm:t>
    </dgm:pt>
    <dgm:pt modelId="{FB5C8B51-5004-4D95-9F1F-EB9F760D7E36}" type="sibTrans" cxnId="{5EDCDB65-C470-4E08-8879-0724018D5C86}">
      <dgm:prSet/>
      <dgm:spPr/>
      <dgm:t>
        <a:bodyPr/>
        <a:lstStyle/>
        <a:p>
          <a:endParaRPr lang="ru-RU"/>
        </a:p>
      </dgm:t>
    </dgm:pt>
    <dgm:pt modelId="{C780D52A-EA99-4C42-A4AA-4C91468388FE}">
      <dgm:prSet custT="1"/>
      <dgm:spPr/>
      <dgm:t>
        <a:bodyPr/>
        <a:lstStyle/>
        <a:p>
          <a:pPr rtl="0"/>
          <a:r>
            <a:rPr lang="ru-RU" sz="1200" dirty="0" smtClean="0"/>
            <a:t>Подавать жалобы на действия заказчиков по 223-ФЗ (только участник закупки)</a:t>
          </a:r>
          <a:endParaRPr lang="ru-RU" sz="1200" dirty="0"/>
        </a:p>
      </dgm:t>
    </dgm:pt>
    <dgm:pt modelId="{F94C2E0D-AFA6-4C3D-9C7B-7023537F83E1}" type="parTrans" cxnId="{0C51EA65-F722-4FBF-9F09-58716318D579}">
      <dgm:prSet/>
      <dgm:spPr/>
      <dgm:t>
        <a:bodyPr/>
        <a:lstStyle/>
        <a:p>
          <a:endParaRPr lang="ru-RU"/>
        </a:p>
      </dgm:t>
    </dgm:pt>
    <dgm:pt modelId="{95AA4E8B-0C9D-495A-BD2E-C3C594708DF8}" type="sibTrans" cxnId="{0C51EA65-F722-4FBF-9F09-58716318D579}">
      <dgm:prSet/>
      <dgm:spPr/>
      <dgm:t>
        <a:bodyPr/>
        <a:lstStyle/>
        <a:p>
          <a:endParaRPr lang="ru-RU"/>
        </a:p>
      </dgm:t>
    </dgm:pt>
    <dgm:pt modelId="{922B7C65-75B1-4641-AC96-941A58F9667D}" type="pres">
      <dgm:prSet presAssocID="{1E4B0D20-911A-4866-B65E-193CF06B7B96}" presName="linearFlow" presStyleCnt="0">
        <dgm:presLayoutVars>
          <dgm:dir/>
          <dgm:animLvl val="lvl"/>
          <dgm:resizeHandles val="exact"/>
        </dgm:presLayoutVars>
      </dgm:prSet>
      <dgm:spPr/>
      <dgm:t>
        <a:bodyPr/>
        <a:lstStyle/>
        <a:p>
          <a:endParaRPr lang="ru-RU"/>
        </a:p>
      </dgm:t>
    </dgm:pt>
    <dgm:pt modelId="{CC021EF4-1FDE-42C9-8525-3B12A767A1A6}" type="pres">
      <dgm:prSet presAssocID="{A7F7B10E-2E6E-4B8D-A682-94604B629A49}" presName="composite" presStyleCnt="0"/>
      <dgm:spPr/>
    </dgm:pt>
    <dgm:pt modelId="{7689DC9E-7F80-4115-BA3E-8037B10576DF}" type="pres">
      <dgm:prSet presAssocID="{A7F7B10E-2E6E-4B8D-A682-94604B629A49}" presName="parentText" presStyleLbl="alignNode1" presStyleIdx="0" presStyleCnt="3">
        <dgm:presLayoutVars>
          <dgm:chMax val="1"/>
          <dgm:bulletEnabled val="1"/>
        </dgm:presLayoutVars>
      </dgm:prSet>
      <dgm:spPr/>
      <dgm:t>
        <a:bodyPr/>
        <a:lstStyle/>
        <a:p>
          <a:endParaRPr lang="ru-RU"/>
        </a:p>
      </dgm:t>
    </dgm:pt>
    <dgm:pt modelId="{AE1047FF-F67C-4E22-B0B0-3576B5FE1B01}" type="pres">
      <dgm:prSet presAssocID="{A7F7B10E-2E6E-4B8D-A682-94604B629A49}" presName="descendantText" presStyleLbl="alignAcc1" presStyleIdx="0" presStyleCnt="3" custScaleX="99070" custScaleY="205427">
        <dgm:presLayoutVars>
          <dgm:bulletEnabled val="1"/>
        </dgm:presLayoutVars>
      </dgm:prSet>
      <dgm:spPr/>
      <dgm:t>
        <a:bodyPr/>
        <a:lstStyle/>
        <a:p>
          <a:endParaRPr lang="ru-RU"/>
        </a:p>
      </dgm:t>
    </dgm:pt>
    <dgm:pt modelId="{AA247E47-6DF7-4292-9075-82E611170C19}" type="pres">
      <dgm:prSet presAssocID="{1CDC3A51-33BA-48C9-986B-F830383059A5}" presName="sp" presStyleCnt="0"/>
      <dgm:spPr/>
    </dgm:pt>
    <dgm:pt modelId="{77D13B66-C1C5-4E22-925D-EDD059AB0E95}" type="pres">
      <dgm:prSet presAssocID="{CE9D7B60-C544-4021-BB64-F07D57D433AA}" presName="composite" presStyleCnt="0"/>
      <dgm:spPr/>
    </dgm:pt>
    <dgm:pt modelId="{AA7B062B-4491-43DB-B255-43D24C7FBCF0}" type="pres">
      <dgm:prSet presAssocID="{CE9D7B60-C544-4021-BB64-F07D57D433AA}" presName="parentText" presStyleLbl="alignNode1" presStyleIdx="1" presStyleCnt="3" custLinFactNeighborX="0" custLinFactNeighborY="8359">
        <dgm:presLayoutVars>
          <dgm:chMax val="1"/>
          <dgm:bulletEnabled val="1"/>
        </dgm:presLayoutVars>
      </dgm:prSet>
      <dgm:spPr/>
      <dgm:t>
        <a:bodyPr/>
        <a:lstStyle/>
        <a:p>
          <a:endParaRPr lang="ru-RU"/>
        </a:p>
      </dgm:t>
    </dgm:pt>
    <dgm:pt modelId="{260D8014-F02D-4891-B510-C0FC0FFCA68C}" type="pres">
      <dgm:prSet presAssocID="{CE9D7B60-C544-4021-BB64-F07D57D433AA}" presName="descendantText" presStyleLbl="alignAcc1" presStyleIdx="1" presStyleCnt="3" custScaleX="99634" custScaleY="134332" custLinFactNeighborX="714" custLinFactNeighborY="25451">
        <dgm:presLayoutVars>
          <dgm:bulletEnabled val="1"/>
        </dgm:presLayoutVars>
      </dgm:prSet>
      <dgm:spPr/>
      <dgm:t>
        <a:bodyPr/>
        <a:lstStyle/>
        <a:p>
          <a:endParaRPr lang="ru-RU"/>
        </a:p>
      </dgm:t>
    </dgm:pt>
    <dgm:pt modelId="{04BCF2B3-0261-448E-9F24-6807CE2B3D2F}" type="pres">
      <dgm:prSet presAssocID="{40A3DEF2-8F14-400F-B927-527AD5894163}" presName="sp" presStyleCnt="0"/>
      <dgm:spPr/>
    </dgm:pt>
    <dgm:pt modelId="{3D1989B6-7D54-4362-A8A3-69097EBA6F97}" type="pres">
      <dgm:prSet presAssocID="{F0EC115E-136D-485E-82D1-31077767D73E}" presName="composite" presStyleCnt="0"/>
      <dgm:spPr/>
    </dgm:pt>
    <dgm:pt modelId="{AB318AE6-6110-4198-911F-7DFB525A1B70}" type="pres">
      <dgm:prSet presAssocID="{F0EC115E-136D-485E-82D1-31077767D73E}" presName="parentText" presStyleLbl="alignNode1" presStyleIdx="2" presStyleCnt="3">
        <dgm:presLayoutVars>
          <dgm:chMax val="1"/>
          <dgm:bulletEnabled val="1"/>
        </dgm:presLayoutVars>
      </dgm:prSet>
      <dgm:spPr/>
      <dgm:t>
        <a:bodyPr/>
        <a:lstStyle/>
        <a:p>
          <a:endParaRPr lang="ru-RU"/>
        </a:p>
      </dgm:t>
    </dgm:pt>
    <dgm:pt modelId="{64E3095A-18C8-4A6D-8301-9F6B7786CCB7}" type="pres">
      <dgm:prSet presAssocID="{F0EC115E-136D-485E-82D1-31077767D73E}" presName="descendantText" presStyleLbl="alignAcc1" presStyleIdx="2" presStyleCnt="3" custScaleX="99261" custScaleY="69685">
        <dgm:presLayoutVars>
          <dgm:bulletEnabled val="1"/>
        </dgm:presLayoutVars>
      </dgm:prSet>
      <dgm:spPr/>
      <dgm:t>
        <a:bodyPr/>
        <a:lstStyle/>
        <a:p>
          <a:endParaRPr lang="ru-RU"/>
        </a:p>
      </dgm:t>
    </dgm:pt>
  </dgm:ptLst>
  <dgm:cxnLst>
    <dgm:cxn modelId="{017DED54-A0EB-404D-BC26-8BB8C86326EB}" type="presOf" srcId="{1E4B0D20-911A-4866-B65E-193CF06B7B96}" destId="{922B7C65-75B1-4641-AC96-941A58F9667D}" srcOrd="0" destOrd="0" presId="urn:microsoft.com/office/officeart/2005/8/layout/chevron2"/>
    <dgm:cxn modelId="{7B84F06D-7FDB-47C2-A7DF-A83B7C7DE43F}" type="presOf" srcId="{A7F7B10E-2E6E-4B8D-A682-94604B629A49}" destId="{7689DC9E-7F80-4115-BA3E-8037B10576DF}" srcOrd="0" destOrd="0" presId="urn:microsoft.com/office/officeart/2005/8/layout/chevron2"/>
    <dgm:cxn modelId="{5EDCDB65-C470-4E08-8879-0724018D5C86}" srcId="{CE9D7B60-C544-4021-BB64-F07D57D433AA}" destId="{7B97973D-6FD8-4FD4-8833-5C15FEDBE08F}" srcOrd="0" destOrd="0" parTransId="{F5A856D2-D6A6-4A8C-98D0-4DDFA04018CE}" sibTransId="{FB5C8B51-5004-4D95-9F1F-EB9F760D7E36}"/>
    <dgm:cxn modelId="{A31DD8AD-B1F7-4032-8C96-26A0310D5994}" type="presOf" srcId="{1B18CF37-3B6C-4338-A198-D590BD25396E}" destId="{260D8014-F02D-4891-B510-C0FC0FFCA68C}" srcOrd="0" destOrd="4" presId="urn:microsoft.com/office/officeart/2005/8/layout/chevron2"/>
    <dgm:cxn modelId="{875B3A67-EEA8-498F-A0A3-1035B75F2050}" type="presOf" srcId="{CE9D7B60-C544-4021-BB64-F07D57D433AA}" destId="{AA7B062B-4491-43DB-B255-43D24C7FBCF0}" srcOrd="0" destOrd="0" presId="urn:microsoft.com/office/officeart/2005/8/layout/chevron2"/>
    <dgm:cxn modelId="{EBDACB8C-35F3-4615-A560-C61F34FFEF77}" type="presOf" srcId="{F0EC115E-136D-485E-82D1-31077767D73E}" destId="{AB318AE6-6110-4198-911F-7DFB525A1B70}" srcOrd="0" destOrd="0" presId="urn:microsoft.com/office/officeart/2005/8/layout/chevron2"/>
    <dgm:cxn modelId="{77F067E0-2281-4C2A-84D8-62D51C382018}" srcId="{CE9D7B60-C544-4021-BB64-F07D57D433AA}" destId="{C0D89B16-6616-4EA3-B641-9EFD7BB4AD2D}" srcOrd="5" destOrd="0" parTransId="{41469F6F-C8D6-4DB3-B16B-EC172CA46A02}" sibTransId="{3A4283F0-9002-4D82-908F-7C52828213B4}"/>
    <dgm:cxn modelId="{23C56CF2-0A98-469A-A4FF-CF047CCCD9B0}" type="presOf" srcId="{78A7DBDF-94BD-4466-95F0-91DC75CF7BF5}" destId="{AE1047FF-F67C-4E22-B0B0-3576B5FE1B01}" srcOrd="0" destOrd="1" presId="urn:microsoft.com/office/officeart/2005/8/layout/chevron2"/>
    <dgm:cxn modelId="{43FF45E2-4938-478C-B835-2445F7C0F081}" srcId="{1E4B0D20-911A-4866-B65E-193CF06B7B96}" destId="{A7F7B10E-2E6E-4B8D-A682-94604B629A49}" srcOrd="0" destOrd="0" parTransId="{CBE994E2-958D-494B-A7C1-D2C5A83DA9F3}" sibTransId="{1CDC3A51-33BA-48C9-986B-F830383059A5}"/>
    <dgm:cxn modelId="{F9ADED15-CD2D-418B-BA21-98EC06B7238F}" srcId="{A7F7B10E-2E6E-4B8D-A682-94604B629A49}" destId="{4E769673-3179-4483-910E-44DD5E7EC883}" srcOrd="0" destOrd="0" parTransId="{B0FA5CCD-8538-4ECD-B6AB-3C5B2F6822C0}" sibTransId="{93C40DC8-2505-4C87-BCD0-3981793C1152}"/>
    <dgm:cxn modelId="{DDA0A59D-C9DF-4C5B-B33D-FB4080477026}" type="presOf" srcId="{F64CCC7E-2804-4D24-B0A4-A7AFC5B0B603}" destId="{260D8014-F02D-4891-B510-C0FC0FFCA68C}" srcOrd="0" destOrd="1" presId="urn:microsoft.com/office/officeart/2005/8/layout/chevron2"/>
    <dgm:cxn modelId="{56227BA9-13A8-45C8-9C31-AFABCAD6119F}" srcId="{F0EC115E-136D-485E-82D1-31077767D73E}" destId="{6426B691-E5F8-44F2-9931-08FADF9F3764}" srcOrd="0" destOrd="0" parTransId="{1CFB09CC-E1CB-4654-8BF9-8FAD181F2ACA}" sibTransId="{08774B2B-2344-4431-A266-A5F417A1BE08}"/>
    <dgm:cxn modelId="{B148701B-D8F2-4022-8591-0CAD7A1DEFD7}" type="presOf" srcId="{C0D89B16-6616-4EA3-B641-9EFD7BB4AD2D}" destId="{260D8014-F02D-4891-B510-C0FC0FFCA68C}" srcOrd="0" destOrd="5" presId="urn:microsoft.com/office/officeart/2005/8/layout/chevron2"/>
    <dgm:cxn modelId="{B0B80A21-00C5-4C5B-9C14-57E6FF983283}" srcId="{1E4B0D20-911A-4866-B65E-193CF06B7B96}" destId="{F0EC115E-136D-485E-82D1-31077767D73E}" srcOrd="2" destOrd="0" parTransId="{583F0427-FC3A-4312-98FF-E19CAC38BC11}" sibTransId="{827CA573-9683-40CB-AC48-5B0A86CBA126}"/>
    <dgm:cxn modelId="{220EFC9D-98E5-4B24-8C6C-DEB1522C0726}" type="presOf" srcId="{C780D52A-EA99-4C42-A4AA-4C91468388FE}" destId="{260D8014-F02D-4891-B510-C0FC0FFCA68C}" srcOrd="0" destOrd="2" presId="urn:microsoft.com/office/officeart/2005/8/layout/chevron2"/>
    <dgm:cxn modelId="{2B4BFE02-0BC3-4BC4-9145-F51CA91AF8A3}" type="presOf" srcId="{7B97973D-6FD8-4FD4-8833-5C15FEDBE08F}" destId="{260D8014-F02D-4891-B510-C0FC0FFCA68C}" srcOrd="0" destOrd="0" presId="urn:microsoft.com/office/officeart/2005/8/layout/chevron2"/>
    <dgm:cxn modelId="{5E0BD4B9-3F3F-4EAD-B20E-184C14D6A3E7}" srcId="{1E4B0D20-911A-4866-B65E-193CF06B7B96}" destId="{CE9D7B60-C544-4021-BB64-F07D57D433AA}" srcOrd="1" destOrd="0" parTransId="{56992BB6-1CC0-4531-8E1E-CC945CC6501E}" sibTransId="{40A3DEF2-8F14-400F-B927-527AD5894163}"/>
    <dgm:cxn modelId="{6838F1C4-D941-4A50-989B-66E9DB224FCF}" srcId="{A7F7B10E-2E6E-4B8D-A682-94604B629A49}" destId="{042CDC2A-9A4B-401E-8B93-30499479AA89}" srcOrd="2" destOrd="0" parTransId="{B87495FF-A56A-4E53-995A-0533CADCA4F9}" sibTransId="{A1EA4BC6-6FF4-4371-9DFD-4412B9C55B07}"/>
    <dgm:cxn modelId="{A54B719F-A7C5-4307-92A2-9CF2CA396D43}" srcId="{CE9D7B60-C544-4021-BB64-F07D57D433AA}" destId="{F64CCC7E-2804-4D24-B0A4-A7AFC5B0B603}" srcOrd="1" destOrd="0" parTransId="{456E4388-A401-4590-B4B9-6061591AEA5A}" sibTransId="{2D1E2FD7-E038-43CF-B619-AB69C3FE3405}"/>
    <dgm:cxn modelId="{0C51EA65-F722-4FBF-9F09-58716318D579}" srcId="{CE9D7B60-C544-4021-BB64-F07D57D433AA}" destId="{C780D52A-EA99-4C42-A4AA-4C91468388FE}" srcOrd="2" destOrd="0" parTransId="{F94C2E0D-AFA6-4C3D-9C7B-7023537F83E1}" sibTransId="{95AA4E8B-0C9D-495A-BD2E-C3C594708DF8}"/>
    <dgm:cxn modelId="{5C513659-D220-4467-9749-7E59CAA54F04}" type="presOf" srcId="{9A32E391-B326-4748-9C1F-14CF25EB763D}" destId="{260D8014-F02D-4891-B510-C0FC0FFCA68C}" srcOrd="0" destOrd="3" presId="urn:microsoft.com/office/officeart/2005/8/layout/chevron2"/>
    <dgm:cxn modelId="{65F1204A-E4C9-4AFE-A11C-4DF06E2F091C}" srcId="{A7F7B10E-2E6E-4B8D-A682-94604B629A49}" destId="{78A7DBDF-94BD-4466-95F0-91DC75CF7BF5}" srcOrd="1" destOrd="0" parTransId="{F7199F95-C1F8-4B50-9301-E27A6CAA1B3B}" sibTransId="{5E658553-009B-415A-8B89-1EDF4AB88472}"/>
    <dgm:cxn modelId="{6FC4DFA8-03F2-4C65-A3D5-332CD9D35A73}" type="presOf" srcId="{6426B691-E5F8-44F2-9931-08FADF9F3764}" destId="{64E3095A-18C8-4A6D-8301-9F6B7786CCB7}" srcOrd="0" destOrd="0" presId="urn:microsoft.com/office/officeart/2005/8/layout/chevron2"/>
    <dgm:cxn modelId="{2963D633-7038-4DCB-944E-A81F0DF819A7}" type="presOf" srcId="{042CDC2A-9A4B-401E-8B93-30499479AA89}" destId="{AE1047FF-F67C-4E22-B0B0-3576B5FE1B01}" srcOrd="0" destOrd="2" presId="urn:microsoft.com/office/officeart/2005/8/layout/chevron2"/>
    <dgm:cxn modelId="{C800B51E-561D-46AA-9170-C2F777292951}" srcId="{CE9D7B60-C544-4021-BB64-F07D57D433AA}" destId="{1B18CF37-3B6C-4338-A198-D590BD25396E}" srcOrd="4" destOrd="0" parTransId="{B5466F13-502B-4CE5-B335-21DF1A95D699}" sibTransId="{03BDFC0C-2901-436C-A6A7-6468276B3210}"/>
    <dgm:cxn modelId="{BB4E33D9-6A76-4E5C-8983-AF28168C534E}" type="presOf" srcId="{4E769673-3179-4483-910E-44DD5E7EC883}" destId="{AE1047FF-F67C-4E22-B0B0-3576B5FE1B01}" srcOrd="0" destOrd="0" presId="urn:microsoft.com/office/officeart/2005/8/layout/chevron2"/>
    <dgm:cxn modelId="{532A32F3-7D88-4993-A26F-4AC2970D8989}" srcId="{CE9D7B60-C544-4021-BB64-F07D57D433AA}" destId="{9A32E391-B326-4748-9C1F-14CF25EB763D}" srcOrd="3" destOrd="0" parTransId="{49143595-5149-4FD0-B0C4-6DA937BCF6F5}" sibTransId="{FB4991D6-DCEC-4617-ADB1-3A881831B2AD}"/>
    <dgm:cxn modelId="{C354D848-E157-4F49-8039-3638B7D67BA4}" type="presParOf" srcId="{922B7C65-75B1-4641-AC96-941A58F9667D}" destId="{CC021EF4-1FDE-42C9-8525-3B12A767A1A6}" srcOrd="0" destOrd="0" presId="urn:microsoft.com/office/officeart/2005/8/layout/chevron2"/>
    <dgm:cxn modelId="{F3EF2872-7859-4421-8601-860E87E1EE37}" type="presParOf" srcId="{CC021EF4-1FDE-42C9-8525-3B12A767A1A6}" destId="{7689DC9E-7F80-4115-BA3E-8037B10576DF}" srcOrd="0" destOrd="0" presId="urn:microsoft.com/office/officeart/2005/8/layout/chevron2"/>
    <dgm:cxn modelId="{714E8FCB-7BC7-42E0-90A6-0146E9E78494}" type="presParOf" srcId="{CC021EF4-1FDE-42C9-8525-3B12A767A1A6}" destId="{AE1047FF-F67C-4E22-B0B0-3576B5FE1B01}" srcOrd="1" destOrd="0" presId="urn:microsoft.com/office/officeart/2005/8/layout/chevron2"/>
    <dgm:cxn modelId="{1EA8566B-4A30-4D53-962E-8667B73EC72F}" type="presParOf" srcId="{922B7C65-75B1-4641-AC96-941A58F9667D}" destId="{AA247E47-6DF7-4292-9075-82E611170C19}" srcOrd="1" destOrd="0" presId="urn:microsoft.com/office/officeart/2005/8/layout/chevron2"/>
    <dgm:cxn modelId="{C23FDEDB-BA88-4E6A-92FA-B05D55BFB1CF}" type="presParOf" srcId="{922B7C65-75B1-4641-AC96-941A58F9667D}" destId="{77D13B66-C1C5-4E22-925D-EDD059AB0E95}" srcOrd="2" destOrd="0" presId="urn:microsoft.com/office/officeart/2005/8/layout/chevron2"/>
    <dgm:cxn modelId="{7BDEDC31-6771-45E6-A91C-94E8E0C7CD6A}" type="presParOf" srcId="{77D13B66-C1C5-4E22-925D-EDD059AB0E95}" destId="{AA7B062B-4491-43DB-B255-43D24C7FBCF0}" srcOrd="0" destOrd="0" presId="urn:microsoft.com/office/officeart/2005/8/layout/chevron2"/>
    <dgm:cxn modelId="{E7FDADAB-C5A1-4626-9EBB-27102FFBD1EE}" type="presParOf" srcId="{77D13B66-C1C5-4E22-925D-EDD059AB0E95}" destId="{260D8014-F02D-4891-B510-C0FC0FFCA68C}" srcOrd="1" destOrd="0" presId="urn:microsoft.com/office/officeart/2005/8/layout/chevron2"/>
    <dgm:cxn modelId="{B340050A-F36B-4614-A1AB-48FFD7C69DE8}" type="presParOf" srcId="{922B7C65-75B1-4641-AC96-941A58F9667D}" destId="{04BCF2B3-0261-448E-9F24-6807CE2B3D2F}" srcOrd="3" destOrd="0" presId="urn:microsoft.com/office/officeart/2005/8/layout/chevron2"/>
    <dgm:cxn modelId="{22B04CF4-5C8F-497E-9BF2-4836AB5A7C15}" type="presParOf" srcId="{922B7C65-75B1-4641-AC96-941A58F9667D}" destId="{3D1989B6-7D54-4362-A8A3-69097EBA6F97}" srcOrd="4" destOrd="0" presId="urn:microsoft.com/office/officeart/2005/8/layout/chevron2"/>
    <dgm:cxn modelId="{112A3899-087C-4FE3-9F68-3929BDB2AA02}" type="presParOf" srcId="{3D1989B6-7D54-4362-A8A3-69097EBA6F97}" destId="{AB318AE6-6110-4198-911F-7DFB525A1B70}" srcOrd="0" destOrd="0" presId="urn:microsoft.com/office/officeart/2005/8/layout/chevron2"/>
    <dgm:cxn modelId="{99B4AFAF-CC9D-474E-B742-DD54200E1BED}" type="presParOf" srcId="{3D1989B6-7D54-4362-A8A3-69097EBA6F97}" destId="{64E3095A-18C8-4A6D-8301-9F6B7786CCB7}"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AABAF8-9461-4409-BA30-3B16554EBCC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AC19F07F-E2C8-4028-8252-A5F2B0C9BBBF}">
      <dgm:prSet phldrT="[Текст]"/>
      <dgm:spPr/>
      <dgm:t>
        <a:bodyPr/>
        <a:lstStyle/>
        <a:p>
          <a:r>
            <a:rPr lang="en-US" dirty="0" smtClean="0"/>
            <a:t>I</a:t>
          </a:r>
          <a:endParaRPr lang="ru-RU" dirty="0"/>
        </a:p>
      </dgm:t>
    </dgm:pt>
    <dgm:pt modelId="{562BD955-7A2F-4EFC-9A45-A4741AE9DD37}" type="parTrans" cxnId="{D0DE8666-F06B-46BA-92C3-CF5BEC078E01}">
      <dgm:prSet/>
      <dgm:spPr/>
      <dgm:t>
        <a:bodyPr/>
        <a:lstStyle/>
        <a:p>
          <a:endParaRPr lang="ru-RU"/>
        </a:p>
      </dgm:t>
    </dgm:pt>
    <dgm:pt modelId="{D1A2B95D-AA86-4A41-B517-5D1EB535B72A}" type="sibTrans" cxnId="{D0DE8666-F06B-46BA-92C3-CF5BEC078E01}">
      <dgm:prSet/>
      <dgm:spPr/>
      <dgm:t>
        <a:bodyPr/>
        <a:lstStyle/>
        <a:p>
          <a:endParaRPr lang="ru-RU"/>
        </a:p>
      </dgm:t>
    </dgm:pt>
    <dgm:pt modelId="{A201697B-1FB7-4B63-9479-8CD3E1A63D33}">
      <dgm:prSet phldrT="[Текст]"/>
      <dgm:spPr/>
      <dgm:t>
        <a:bodyPr/>
        <a:lstStyle/>
        <a:p>
          <a:r>
            <a:rPr lang="ru-RU" dirty="0" smtClean="0"/>
            <a:t>СРО осуществляет ежедневный мониторинг закупок, находящихся на этапе подачи заявок и исполнения по предмету: объект закупки, предмет контракта, требование о наличии членства в СРО.</a:t>
          </a:r>
          <a:endParaRPr lang="ru-RU" dirty="0"/>
        </a:p>
      </dgm:t>
    </dgm:pt>
    <dgm:pt modelId="{88642630-183C-4B4C-80C0-23DBD9433E49}" type="parTrans" cxnId="{6B5D961C-3CD0-4C20-8646-1B8CB17F78AA}">
      <dgm:prSet/>
      <dgm:spPr/>
      <dgm:t>
        <a:bodyPr/>
        <a:lstStyle/>
        <a:p>
          <a:endParaRPr lang="ru-RU"/>
        </a:p>
      </dgm:t>
    </dgm:pt>
    <dgm:pt modelId="{200E76CC-7AAD-484D-BF1B-A7BF45898C2B}" type="sibTrans" cxnId="{6B5D961C-3CD0-4C20-8646-1B8CB17F78AA}">
      <dgm:prSet/>
      <dgm:spPr/>
      <dgm:t>
        <a:bodyPr/>
        <a:lstStyle/>
        <a:p>
          <a:endParaRPr lang="ru-RU"/>
        </a:p>
      </dgm:t>
    </dgm:pt>
    <dgm:pt modelId="{1DCB7DBA-A353-446D-B1D7-722772433BBC}">
      <dgm:prSet phldrT="[Текст]"/>
      <dgm:spPr/>
      <dgm:t>
        <a:bodyPr/>
        <a:lstStyle/>
        <a:p>
          <a:r>
            <a:rPr lang="ru-RU" dirty="0" smtClean="0"/>
            <a:t>Выявляет нарушения в действиях заказчика по результатам всестороннего анализа всей документации о закупке.</a:t>
          </a:r>
          <a:endParaRPr lang="ru-RU" dirty="0"/>
        </a:p>
      </dgm:t>
    </dgm:pt>
    <dgm:pt modelId="{10DC90DA-84AF-4006-A055-1833D0F281CD}" type="parTrans" cxnId="{4459173E-4841-41B8-B476-025474A09D07}">
      <dgm:prSet/>
      <dgm:spPr/>
      <dgm:t>
        <a:bodyPr/>
        <a:lstStyle/>
        <a:p>
          <a:endParaRPr lang="ru-RU"/>
        </a:p>
      </dgm:t>
    </dgm:pt>
    <dgm:pt modelId="{0F24B546-532F-4D7E-86A5-2A528DCB4566}" type="sibTrans" cxnId="{4459173E-4841-41B8-B476-025474A09D07}">
      <dgm:prSet/>
      <dgm:spPr/>
      <dgm:t>
        <a:bodyPr/>
        <a:lstStyle/>
        <a:p>
          <a:endParaRPr lang="ru-RU"/>
        </a:p>
      </dgm:t>
    </dgm:pt>
    <dgm:pt modelId="{2AD1E9FD-2B0C-4807-B83A-DFEA1FCDCFE7}">
      <dgm:prSet phldrT="[Текст]"/>
      <dgm:spPr/>
      <dgm:t>
        <a:bodyPr/>
        <a:lstStyle/>
        <a:p>
          <a:r>
            <a:rPr lang="en-US" dirty="0" smtClean="0"/>
            <a:t>II</a:t>
          </a:r>
          <a:endParaRPr lang="ru-RU" dirty="0"/>
        </a:p>
      </dgm:t>
    </dgm:pt>
    <dgm:pt modelId="{CFCC58A8-D41B-46CB-A8A5-0F699AF7FFFE}" type="parTrans" cxnId="{2A23D2DC-C09C-4A2A-87B9-B8809D99D2A2}">
      <dgm:prSet/>
      <dgm:spPr/>
      <dgm:t>
        <a:bodyPr/>
        <a:lstStyle/>
        <a:p>
          <a:endParaRPr lang="ru-RU"/>
        </a:p>
      </dgm:t>
    </dgm:pt>
    <dgm:pt modelId="{E132469B-F31B-4423-9495-EB19A38A7368}" type="sibTrans" cxnId="{2A23D2DC-C09C-4A2A-87B9-B8809D99D2A2}">
      <dgm:prSet/>
      <dgm:spPr/>
      <dgm:t>
        <a:bodyPr/>
        <a:lstStyle/>
        <a:p>
          <a:endParaRPr lang="ru-RU"/>
        </a:p>
      </dgm:t>
    </dgm:pt>
    <dgm:pt modelId="{5D56FCEB-0A97-4F25-8A35-28F061DEAB20}">
      <dgm:prSet phldrT="[Текст]"/>
      <dgm:spPr/>
      <dgm:t>
        <a:bodyPr/>
        <a:lstStyle/>
        <a:p>
          <a:r>
            <a:rPr lang="ru-RU" dirty="0" smtClean="0"/>
            <a:t>Направляет письмо заказчику с предложениями о внесении изменений в документацию (если на этапе подачи заявок)</a:t>
          </a:r>
          <a:endParaRPr lang="ru-RU" dirty="0"/>
        </a:p>
      </dgm:t>
    </dgm:pt>
    <dgm:pt modelId="{2B4A2F1B-F666-4D07-BB25-A0001A19C6BC}" type="parTrans" cxnId="{DE8FB82D-AA65-4F39-981A-D8417400FD26}">
      <dgm:prSet/>
      <dgm:spPr/>
      <dgm:t>
        <a:bodyPr/>
        <a:lstStyle/>
        <a:p>
          <a:endParaRPr lang="ru-RU"/>
        </a:p>
      </dgm:t>
    </dgm:pt>
    <dgm:pt modelId="{CE2C22B1-D485-4D25-A5D1-E23D6593A700}" type="sibTrans" cxnId="{DE8FB82D-AA65-4F39-981A-D8417400FD26}">
      <dgm:prSet/>
      <dgm:spPr/>
      <dgm:t>
        <a:bodyPr/>
        <a:lstStyle/>
        <a:p>
          <a:endParaRPr lang="ru-RU"/>
        </a:p>
      </dgm:t>
    </dgm:pt>
    <dgm:pt modelId="{A8561FCC-F7B1-4C9A-8FFD-334A5E20AABF}">
      <dgm:prSet phldrT="[Текст]"/>
      <dgm:spPr/>
      <dgm:t>
        <a:bodyPr/>
        <a:lstStyle/>
        <a:p>
          <a:r>
            <a:rPr lang="ru-RU" dirty="0" smtClean="0"/>
            <a:t>Взаимодействует с заказчиком (при необходимости на этапе исполнения, если подрядчик член СРО)</a:t>
          </a:r>
          <a:endParaRPr lang="ru-RU" dirty="0"/>
        </a:p>
      </dgm:t>
    </dgm:pt>
    <dgm:pt modelId="{01F6C23C-12C2-4468-9759-03AF2FDF3CA2}" type="parTrans" cxnId="{7BA151D3-0635-473B-AB9E-78F12ACF7060}">
      <dgm:prSet/>
      <dgm:spPr/>
      <dgm:t>
        <a:bodyPr/>
        <a:lstStyle/>
        <a:p>
          <a:endParaRPr lang="ru-RU"/>
        </a:p>
      </dgm:t>
    </dgm:pt>
    <dgm:pt modelId="{9E7534F4-C393-4CF6-B2DE-8A206B624158}" type="sibTrans" cxnId="{7BA151D3-0635-473B-AB9E-78F12ACF7060}">
      <dgm:prSet/>
      <dgm:spPr/>
      <dgm:t>
        <a:bodyPr/>
        <a:lstStyle/>
        <a:p>
          <a:endParaRPr lang="ru-RU"/>
        </a:p>
      </dgm:t>
    </dgm:pt>
    <dgm:pt modelId="{EFA76427-E8B8-45FE-95E7-A6F76228BB24}">
      <dgm:prSet phldrT="[Текст]"/>
      <dgm:spPr/>
      <dgm:t>
        <a:bodyPr/>
        <a:lstStyle/>
        <a:p>
          <a:r>
            <a:rPr lang="en-US" dirty="0" smtClean="0"/>
            <a:t>III</a:t>
          </a:r>
          <a:endParaRPr lang="ru-RU" dirty="0"/>
        </a:p>
      </dgm:t>
    </dgm:pt>
    <dgm:pt modelId="{97B2067A-0804-461F-814A-B2E9F26965E4}" type="parTrans" cxnId="{C2B16844-F464-4304-956A-D04C7B99ED3D}">
      <dgm:prSet/>
      <dgm:spPr/>
      <dgm:t>
        <a:bodyPr/>
        <a:lstStyle/>
        <a:p>
          <a:endParaRPr lang="ru-RU"/>
        </a:p>
      </dgm:t>
    </dgm:pt>
    <dgm:pt modelId="{B44B56F5-C6F7-4033-9094-C602273A770E}" type="sibTrans" cxnId="{C2B16844-F464-4304-956A-D04C7B99ED3D}">
      <dgm:prSet/>
      <dgm:spPr/>
      <dgm:t>
        <a:bodyPr/>
        <a:lstStyle/>
        <a:p>
          <a:endParaRPr lang="ru-RU"/>
        </a:p>
      </dgm:t>
    </dgm:pt>
    <dgm:pt modelId="{BC3446CB-FD79-4097-B1CB-26F6ABD94DC5}">
      <dgm:prSet phldrT="[Текст]"/>
      <dgm:spPr/>
      <dgm:t>
        <a:bodyPr/>
        <a:lstStyle/>
        <a:p>
          <a:r>
            <a:rPr lang="ru-RU" dirty="0" smtClean="0"/>
            <a:t>В случае формирования устойчивой позиции и отказа заказчика СРО обжалует решения в судебном порядке или в УФАС.</a:t>
          </a:r>
          <a:endParaRPr lang="ru-RU" dirty="0"/>
        </a:p>
      </dgm:t>
    </dgm:pt>
    <dgm:pt modelId="{3EA2612C-07A7-4108-898E-9D33137ED57C}" type="parTrans" cxnId="{C7C92FC3-8FF8-4F46-8A78-EE7D46F024FD}">
      <dgm:prSet/>
      <dgm:spPr/>
      <dgm:t>
        <a:bodyPr/>
        <a:lstStyle/>
        <a:p>
          <a:endParaRPr lang="ru-RU"/>
        </a:p>
      </dgm:t>
    </dgm:pt>
    <dgm:pt modelId="{E69D5057-BFB4-4DD2-AC03-B4B5746F29C5}" type="sibTrans" cxnId="{C7C92FC3-8FF8-4F46-8A78-EE7D46F024FD}">
      <dgm:prSet/>
      <dgm:spPr/>
      <dgm:t>
        <a:bodyPr/>
        <a:lstStyle/>
        <a:p>
          <a:endParaRPr lang="ru-RU"/>
        </a:p>
      </dgm:t>
    </dgm:pt>
    <dgm:pt modelId="{933FCAC2-F3AB-4045-9813-E5C64EF1A67D}">
      <dgm:prSet phldrT="[Текст]"/>
      <dgm:spPr/>
      <dgm:t>
        <a:bodyPr/>
        <a:lstStyle/>
        <a:p>
          <a:r>
            <a:rPr lang="ru-RU" dirty="0" smtClean="0"/>
            <a:t>При наличии системных нарушений в действиях заказчика и при нарушении прав и законных интересов членов СРО</a:t>
          </a:r>
          <a:endParaRPr lang="ru-RU" dirty="0"/>
        </a:p>
      </dgm:t>
    </dgm:pt>
    <dgm:pt modelId="{1ED0E9E3-6F35-493C-8534-2440236D71CA}" type="parTrans" cxnId="{57AE417A-5A67-4671-89A7-B205045BA2A6}">
      <dgm:prSet/>
      <dgm:spPr/>
      <dgm:t>
        <a:bodyPr/>
        <a:lstStyle/>
        <a:p>
          <a:endParaRPr lang="ru-RU"/>
        </a:p>
      </dgm:t>
    </dgm:pt>
    <dgm:pt modelId="{7E15615C-4D31-4200-B6D3-8B7C50119AE2}" type="sibTrans" cxnId="{57AE417A-5A67-4671-89A7-B205045BA2A6}">
      <dgm:prSet/>
      <dgm:spPr/>
      <dgm:t>
        <a:bodyPr/>
        <a:lstStyle/>
        <a:p>
          <a:endParaRPr lang="ru-RU"/>
        </a:p>
      </dgm:t>
    </dgm:pt>
    <dgm:pt modelId="{9016C784-9B59-4687-936B-DD9A6488DD23}" type="pres">
      <dgm:prSet presAssocID="{47AABAF8-9461-4409-BA30-3B16554EBCCC}" presName="linearFlow" presStyleCnt="0">
        <dgm:presLayoutVars>
          <dgm:dir/>
          <dgm:animLvl val="lvl"/>
          <dgm:resizeHandles val="exact"/>
        </dgm:presLayoutVars>
      </dgm:prSet>
      <dgm:spPr/>
      <dgm:t>
        <a:bodyPr/>
        <a:lstStyle/>
        <a:p>
          <a:endParaRPr lang="ru-RU"/>
        </a:p>
      </dgm:t>
    </dgm:pt>
    <dgm:pt modelId="{D92DD8A0-2B6E-43F1-81F4-A15CD11B5AF0}" type="pres">
      <dgm:prSet presAssocID="{AC19F07F-E2C8-4028-8252-A5F2B0C9BBBF}" presName="composite" presStyleCnt="0"/>
      <dgm:spPr/>
    </dgm:pt>
    <dgm:pt modelId="{D3B24BC7-E5E7-41E8-8460-17985578779F}" type="pres">
      <dgm:prSet presAssocID="{AC19F07F-E2C8-4028-8252-A5F2B0C9BBBF}" presName="parentText" presStyleLbl="alignNode1" presStyleIdx="0" presStyleCnt="3">
        <dgm:presLayoutVars>
          <dgm:chMax val="1"/>
          <dgm:bulletEnabled val="1"/>
        </dgm:presLayoutVars>
      </dgm:prSet>
      <dgm:spPr/>
      <dgm:t>
        <a:bodyPr/>
        <a:lstStyle/>
        <a:p>
          <a:endParaRPr lang="ru-RU"/>
        </a:p>
      </dgm:t>
    </dgm:pt>
    <dgm:pt modelId="{8E732ACB-7B73-4086-A0F3-14B0453FC068}" type="pres">
      <dgm:prSet presAssocID="{AC19F07F-E2C8-4028-8252-A5F2B0C9BBBF}" presName="descendantText" presStyleLbl="alignAcc1" presStyleIdx="0" presStyleCnt="3">
        <dgm:presLayoutVars>
          <dgm:bulletEnabled val="1"/>
        </dgm:presLayoutVars>
      </dgm:prSet>
      <dgm:spPr/>
      <dgm:t>
        <a:bodyPr/>
        <a:lstStyle/>
        <a:p>
          <a:endParaRPr lang="ru-RU"/>
        </a:p>
      </dgm:t>
    </dgm:pt>
    <dgm:pt modelId="{4DB6CCC0-98B3-42CC-B8AB-AB2E8380E252}" type="pres">
      <dgm:prSet presAssocID="{D1A2B95D-AA86-4A41-B517-5D1EB535B72A}" presName="sp" presStyleCnt="0"/>
      <dgm:spPr/>
    </dgm:pt>
    <dgm:pt modelId="{A12BE08D-7981-441E-AD02-697AF545DFA7}" type="pres">
      <dgm:prSet presAssocID="{2AD1E9FD-2B0C-4807-B83A-DFEA1FCDCFE7}" presName="composite" presStyleCnt="0"/>
      <dgm:spPr/>
    </dgm:pt>
    <dgm:pt modelId="{BE56A7AC-1670-40EE-B241-D0828DF7C24B}" type="pres">
      <dgm:prSet presAssocID="{2AD1E9FD-2B0C-4807-B83A-DFEA1FCDCFE7}" presName="parentText" presStyleLbl="alignNode1" presStyleIdx="1" presStyleCnt="3">
        <dgm:presLayoutVars>
          <dgm:chMax val="1"/>
          <dgm:bulletEnabled val="1"/>
        </dgm:presLayoutVars>
      </dgm:prSet>
      <dgm:spPr/>
      <dgm:t>
        <a:bodyPr/>
        <a:lstStyle/>
        <a:p>
          <a:endParaRPr lang="ru-RU"/>
        </a:p>
      </dgm:t>
    </dgm:pt>
    <dgm:pt modelId="{BE539AEB-9CDA-43F1-BF46-73A8CC153E9B}" type="pres">
      <dgm:prSet presAssocID="{2AD1E9FD-2B0C-4807-B83A-DFEA1FCDCFE7}" presName="descendantText" presStyleLbl="alignAcc1" presStyleIdx="1" presStyleCnt="3">
        <dgm:presLayoutVars>
          <dgm:bulletEnabled val="1"/>
        </dgm:presLayoutVars>
      </dgm:prSet>
      <dgm:spPr/>
      <dgm:t>
        <a:bodyPr/>
        <a:lstStyle/>
        <a:p>
          <a:endParaRPr lang="ru-RU"/>
        </a:p>
      </dgm:t>
    </dgm:pt>
    <dgm:pt modelId="{6C74AC88-52AB-4B47-8757-D3F102D1C5EB}" type="pres">
      <dgm:prSet presAssocID="{E132469B-F31B-4423-9495-EB19A38A7368}" presName="sp" presStyleCnt="0"/>
      <dgm:spPr/>
    </dgm:pt>
    <dgm:pt modelId="{6B11C938-6D36-4F67-81DA-192742BB1CAB}" type="pres">
      <dgm:prSet presAssocID="{EFA76427-E8B8-45FE-95E7-A6F76228BB24}" presName="composite" presStyleCnt="0"/>
      <dgm:spPr/>
    </dgm:pt>
    <dgm:pt modelId="{FB664755-EB6B-49F5-9C5C-42E43BD36233}" type="pres">
      <dgm:prSet presAssocID="{EFA76427-E8B8-45FE-95E7-A6F76228BB24}" presName="parentText" presStyleLbl="alignNode1" presStyleIdx="2" presStyleCnt="3">
        <dgm:presLayoutVars>
          <dgm:chMax val="1"/>
          <dgm:bulletEnabled val="1"/>
        </dgm:presLayoutVars>
      </dgm:prSet>
      <dgm:spPr/>
      <dgm:t>
        <a:bodyPr/>
        <a:lstStyle/>
        <a:p>
          <a:endParaRPr lang="ru-RU"/>
        </a:p>
      </dgm:t>
    </dgm:pt>
    <dgm:pt modelId="{D216320B-6D66-4059-93CC-DDD6B5F3DB62}" type="pres">
      <dgm:prSet presAssocID="{EFA76427-E8B8-45FE-95E7-A6F76228BB24}" presName="descendantText" presStyleLbl="alignAcc1" presStyleIdx="2" presStyleCnt="3">
        <dgm:presLayoutVars>
          <dgm:bulletEnabled val="1"/>
        </dgm:presLayoutVars>
      </dgm:prSet>
      <dgm:spPr/>
      <dgm:t>
        <a:bodyPr/>
        <a:lstStyle/>
        <a:p>
          <a:endParaRPr lang="ru-RU"/>
        </a:p>
      </dgm:t>
    </dgm:pt>
  </dgm:ptLst>
  <dgm:cxnLst>
    <dgm:cxn modelId="{5DD352D1-CC55-4AAE-BCDA-C604BC8A355B}" type="presOf" srcId="{BC3446CB-FD79-4097-B1CB-26F6ABD94DC5}" destId="{D216320B-6D66-4059-93CC-DDD6B5F3DB62}" srcOrd="0" destOrd="0" presId="urn:microsoft.com/office/officeart/2005/8/layout/chevron2"/>
    <dgm:cxn modelId="{31069766-545C-45E1-B914-71F8E9FAC14B}" type="presOf" srcId="{A201697B-1FB7-4B63-9479-8CD3E1A63D33}" destId="{8E732ACB-7B73-4086-A0F3-14B0453FC068}" srcOrd="0" destOrd="0" presId="urn:microsoft.com/office/officeart/2005/8/layout/chevron2"/>
    <dgm:cxn modelId="{C7C92FC3-8FF8-4F46-8A78-EE7D46F024FD}" srcId="{EFA76427-E8B8-45FE-95E7-A6F76228BB24}" destId="{BC3446CB-FD79-4097-B1CB-26F6ABD94DC5}" srcOrd="0" destOrd="0" parTransId="{3EA2612C-07A7-4108-898E-9D33137ED57C}" sibTransId="{E69D5057-BFB4-4DD2-AC03-B4B5746F29C5}"/>
    <dgm:cxn modelId="{57AE417A-5A67-4671-89A7-B205045BA2A6}" srcId="{EFA76427-E8B8-45FE-95E7-A6F76228BB24}" destId="{933FCAC2-F3AB-4045-9813-E5C64EF1A67D}" srcOrd="1" destOrd="0" parTransId="{1ED0E9E3-6F35-493C-8534-2440236D71CA}" sibTransId="{7E15615C-4D31-4200-B6D3-8B7C50119AE2}"/>
    <dgm:cxn modelId="{63095646-9AD6-42F7-8AEC-97D005E84D57}" type="presOf" srcId="{A8561FCC-F7B1-4C9A-8FFD-334A5E20AABF}" destId="{BE539AEB-9CDA-43F1-BF46-73A8CC153E9B}" srcOrd="0" destOrd="1" presId="urn:microsoft.com/office/officeart/2005/8/layout/chevron2"/>
    <dgm:cxn modelId="{2A23D2DC-C09C-4A2A-87B9-B8809D99D2A2}" srcId="{47AABAF8-9461-4409-BA30-3B16554EBCCC}" destId="{2AD1E9FD-2B0C-4807-B83A-DFEA1FCDCFE7}" srcOrd="1" destOrd="0" parTransId="{CFCC58A8-D41B-46CB-A8A5-0F699AF7FFFE}" sibTransId="{E132469B-F31B-4423-9495-EB19A38A7368}"/>
    <dgm:cxn modelId="{2A11BAD2-942D-4E4E-A7CD-A075C0B3CAA1}" type="presOf" srcId="{EFA76427-E8B8-45FE-95E7-A6F76228BB24}" destId="{FB664755-EB6B-49F5-9C5C-42E43BD36233}" srcOrd="0" destOrd="0" presId="urn:microsoft.com/office/officeart/2005/8/layout/chevron2"/>
    <dgm:cxn modelId="{DE8FB82D-AA65-4F39-981A-D8417400FD26}" srcId="{2AD1E9FD-2B0C-4807-B83A-DFEA1FCDCFE7}" destId="{5D56FCEB-0A97-4F25-8A35-28F061DEAB20}" srcOrd="0" destOrd="0" parTransId="{2B4A2F1B-F666-4D07-BB25-A0001A19C6BC}" sibTransId="{CE2C22B1-D485-4D25-A5D1-E23D6593A700}"/>
    <dgm:cxn modelId="{C2B16844-F464-4304-956A-D04C7B99ED3D}" srcId="{47AABAF8-9461-4409-BA30-3B16554EBCCC}" destId="{EFA76427-E8B8-45FE-95E7-A6F76228BB24}" srcOrd="2" destOrd="0" parTransId="{97B2067A-0804-461F-814A-B2E9F26965E4}" sibTransId="{B44B56F5-C6F7-4033-9094-C602273A770E}"/>
    <dgm:cxn modelId="{BBA8E73A-DEEE-4E21-993E-EB9389B55CF1}" type="presOf" srcId="{933FCAC2-F3AB-4045-9813-E5C64EF1A67D}" destId="{D216320B-6D66-4059-93CC-DDD6B5F3DB62}" srcOrd="0" destOrd="1" presId="urn:microsoft.com/office/officeart/2005/8/layout/chevron2"/>
    <dgm:cxn modelId="{C2521D72-5120-4176-988E-5D578CC3658C}" type="presOf" srcId="{2AD1E9FD-2B0C-4807-B83A-DFEA1FCDCFE7}" destId="{BE56A7AC-1670-40EE-B241-D0828DF7C24B}" srcOrd="0" destOrd="0" presId="urn:microsoft.com/office/officeart/2005/8/layout/chevron2"/>
    <dgm:cxn modelId="{7BA151D3-0635-473B-AB9E-78F12ACF7060}" srcId="{2AD1E9FD-2B0C-4807-B83A-DFEA1FCDCFE7}" destId="{A8561FCC-F7B1-4C9A-8FFD-334A5E20AABF}" srcOrd="1" destOrd="0" parTransId="{01F6C23C-12C2-4468-9759-03AF2FDF3CA2}" sibTransId="{9E7534F4-C393-4CF6-B2DE-8A206B624158}"/>
    <dgm:cxn modelId="{50948313-4CAE-429C-8979-A419FC5988FA}" type="presOf" srcId="{5D56FCEB-0A97-4F25-8A35-28F061DEAB20}" destId="{BE539AEB-9CDA-43F1-BF46-73A8CC153E9B}" srcOrd="0" destOrd="0" presId="urn:microsoft.com/office/officeart/2005/8/layout/chevron2"/>
    <dgm:cxn modelId="{4459173E-4841-41B8-B476-025474A09D07}" srcId="{AC19F07F-E2C8-4028-8252-A5F2B0C9BBBF}" destId="{1DCB7DBA-A353-446D-B1D7-722772433BBC}" srcOrd="1" destOrd="0" parTransId="{10DC90DA-84AF-4006-A055-1833D0F281CD}" sibTransId="{0F24B546-532F-4D7E-86A5-2A528DCB4566}"/>
    <dgm:cxn modelId="{D0DE8666-F06B-46BA-92C3-CF5BEC078E01}" srcId="{47AABAF8-9461-4409-BA30-3B16554EBCCC}" destId="{AC19F07F-E2C8-4028-8252-A5F2B0C9BBBF}" srcOrd="0" destOrd="0" parTransId="{562BD955-7A2F-4EFC-9A45-A4741AE9DD37}" sibTransId="{D1A2B95D-AA86-4A41-B517-5D1EB535B72A}"/>
    <dgm:cxn modelId="{6B5D961C-3CD0-4C20-8646-1B8CB17F78AA}" srcId="{AC19F07F-E2C8-4028-8252-A5F2B0C9BBBF}" destId="{A201697B-1FB7-4B63-9479-8CD3E1A63D33}" srcOrd="0" destOrd="0" parTransId="{88642630-183C-4B4C-80C0-23DBD9433E49}" sibTransId="{200E76CC-7AAD-484D-BF1B-A7BF45898C2B}"/>
    <dgm:cxn modelId="{9C559842-ED2D-44FF-A247-5262F5EA137C}" type="presOf" srcId="{47AABAF8-9461-4409-BA30-3B16554EBCCC}" destId="{9016C784-9B59-4687-936B-DD9A6488DD23}" srcOrd="0" destOrd="0" presId="urn:microsoft.com/office/officeart/2005/8/layout/chevron2"/>
    <dgm:cxn modelId="{2C920ED6-B96F-479D-984B-CB26B70BBA7F}" type="presOf" srcId="{AC19F07F-E2C8-4028-8252-A5F2B0C9BBBF}" destId="{D3B24BC7-E5E7-41E8-8460-17985578779F}" srcOrd="0" destOrd="0" presId="urn:microsoft.com/office/officeart/2005/8/layout/chevron2"/>
    <dgm:cxn modelId="{3AEB6E88-2F43-4B04-8CAF-890B190EF3BE}" type="presOf" srcId="{1DCB7DBA-A353-446D-B1D7-722772433BBC}" destId="{8E732ACB-7B73-4086-A0F3-14B0453FC068}" srcOrd="0" destOrd="1" presId="urn:microsoft.com/office/officeart/2005/8/layout/chevron2"/>
    <dgm:cxn modelId="{4767ECAC-7CB3-4A69-9F76-DA529D1F50D8}" type="presParOf" srcId="{9016C784-9B59-4687-936B-DD9A6488DD23}" destId="{D92DD8A0-2B6E-43F1-81F4-A15CD11B5AF0}" srcOrd="0" destOrd="0" presId="urn:microsoft.com/office/officeart/2005/8/layout/chevron2"/>
    <dgm:cxn modelId="{72F326D7-0C22-4606-BD44-EECD29B887D5}" type="presParOf" srcId="{D92DD8A0-2B6E-43F1-81F4-A15CD11B5AF0}" destId="{D3B24BC7-E5E7-41E8-8460-17985578779F}" srcOrd="0" destOrd="0" presId="urn:microsoft.com/office/officeart/2005/8/layout/chevron2"/>
    <dgm:cxn modelId="{6DCAC5ED-1C13-4B0D-AE66-0DA2D002764F}" type="presParOf" srcId="{D92DD8A0-2B6E-43F1-81F4-A15CD11B5AF0}" destId="{8E732ACB-7B73-4086-A0F3-14B0453FC068}" srcOrd="1" destOrd="0" presId="urn:microsoft.com/office/officeart/2005/8/layout/chevron2"/>
    <dgm:cxn modelId="{C91EACA9-54E2-4435-A545-6B2A75E46972}" type="presParOf" srcId="{9016C784-9B59-4687-936B-DD9A6488DD23}" destId="{4DB6CCC0-98B3-42CC-B8AB-AB2E8380E252}" srcOrd="1" destOrd="0" presId="urn:microsoft.com/office/officeart/2005/8/layout/chevron2"/>
    <dgm:cxn modelId="{4E12AF69-A98A-4C72-B881-5CB5A3116221}" type="presParOf" srcId="{9016C784-9B59-4687-936B-DD9A6488DD23}" destId="{A12BE08D-7981-441E-AD02-697AF545DFA7}" srcOrd="2" destOrd="0" presId="urn:microsoft.com/office/officeart/2005/8/layout/chevron2"/>
    <dgm:cxn modelId="{C92B38EF-08D8-449D-9403-AB01546DAE32}" type="presParOf" srcId="{A12BE08D-7981-441E-AD02-697AF545DFA7}" destId="{BE56A7AC-1670-40EE-B241-D0828DF7C24B}" srcOrd="0" destOrd="0" presId="urn:microsoft.com/office/officeart/2005/8/layout/chevron2"/>
    <dgm:cxn modelId="{806D1332-B888-40C4-9617-7697DC77CC86}" type="presParOf" srcId="{A12BE08D-7981-441E-AD02-697AF545DFA7}" destId="{BE539AEB-9CDA-43F1-BF46-73A8CC153E9B}" srcOrd="1" destOrd="0" presId="urn:microsoft.com/office/officeart/2005/8/layout/chevron2"/>
    <dgm:cxn modelId="{FDB72C70-DF5A-410B-B083-ED61C797B9D4}" type="presParOf" srcId="{9016C784-9B59-4687-936B-DD9A6488DD23}" destId="{6C74AC88-52AB-4B47-8757-D3F102D1C5EB}" srcOrd="3" destOrd="0" presId="urn:microsoft.com/office/officeart/2005/8/layout/chevron2"/>
    <dgm:cxn modelId="{C6B0AAEE-F8DA-435C-9AA9-C36F7DECB49A}" type="presParOf" srcId="{9016C784-9B59-4687-936B-DD9A6488DD23}" destId="{6B11C938-6D36-4F67-81DA-192742BB1CAB}" srcOrd="4" destOrd="0" presId="urn:microsoft.com/office/officeart/2005/8/layout/chevron2"/>
    <dgm:cxn modelId="{84CF3BF1-DAC6-4BAA-8953-8285E1F4B6DF}" type="presParOf" srcId="{6B11C938-6D36-4F67-81DA-192742BB1CAB}" destId="{FB664755-EB6B-49F5-9C5C-42E43BD36233}" srcOrd="0" destOrd="0" presId="urn:microsoft.com/office/officeart/2005/8/layout/chevron2"/>
    <dgm:cxn modelId="{03CA4996-DB4D-461D-88C6-A699070A7479}" type="presParOf" srcId="{6B11C938-6D36-4F67-81DA-192742BB1CAB}" destId="{D216320B-6D66-4059-93CC-DDD6B5F3DB62}"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74E1AA-AC99-4C3F-AD5F-A856AF2F209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4D83DBA-18C1-438D-8A4B-BDD89BDE688C}">
      <dgm:prSet/>
      <dgm:spPr/>
      <dgm:t>
        <a:bodyPr/>
        <a:lstStyle/>
        <a:p>
          <a:pPr rtl="0"/>
          <a:r>
            <a:rPr lang="ru-RU" dirty="0" smtClean="0"/>
            <a:t>- Уточнен понятийный аппарат </a:t>
          </a:r>
          <a:r>
            <a:rPr lang="ru-RU" dirty="0" err="1" smtClean="0"/>
            <a:t>ГрК</a:t>
          </a:r>
          <a:r>
            <a:rPr lang="ru-RU" dirty="0" smtClean="0"/>
            <a:t> РФ</a:t>
          </a:r>
          <a:endParaRPr lang="ru-RU" dirty="0"/>
        </a:p>
      </dgm:t>
    </dgm:pt>
    <dgm:pt modelId="{4A913F2E-B5F7-49D8-A44C-DEFC7D2CBEC4}" type="parTrans" cxnId="{DD3CA2D3-61B9-48F8-AE96-F33C1D4EDAAD}">
      <dgm:prSet/>
      <dgm:spPr/>
      <dgm:t>
        <a:bodyPr/>
        <a:lstStyle/>
        <a:p>
          <a:endParaRPr lang="ru-RU"/>
        </a:p>
      </dgm:t>
    </dgm:pt>
    <dgm:pt modelId="{04292660-D896-4A64-9998-AC4DFF48D42D}" type="sibTrans" cxnId="{DD3CA2D3-61B9-48F8-AE96-F33C1D4EDAAD}">
      <dgm:prSet/>
      <dgm:spPr/>
      <dgm:t>
        <a:bodyPr/>
        <a:lstStyle/>
        <a:p>
          <a:endParaRPr lang="ru-RU"/>
        </a:p>
      </dgm:t>
    </dgm:pt>
    <dgm:pt modelId="{16AD0E7C-56A7-434F-95EC-A340061127AF}">
      <dgm:prSet/>
      <dgm:spPr/>
      <dgm:t>
        <a:bodyPr/>
        <a:lstStyle/>
        <a:p>
          <a:pPr rtl="0"/>
          <a:r>
            <a:rPr lang="ru-RU" dirty="0" smtClean="0"/>
            <a:t>- Изменено наименование Главы 6.1. о саморегулировании:</a:t>
          </a:r>
        </a:p>
        <a:p>
          <a:pPr rtl="0"/>
          <a:r>
            <a:rPr lang="ru-RU" dirty="0" smtClean="0"/>
            <a:t>(по всему тексту после слов "капитального ремонта" дополнить словом ", сноса«). Вид СРО – саморегулируемая организация, основанная на членстве лиц, осуществляющих строительство (ст. 55.3) – без изменений, в предмет СРО добавлен «снос»</a:t>
          </a:r>
          <a:endParaRPr lang="ru-RU" dirty="0"/>
        </a:p>
      </dgm:t>
    </dgm:pt>
    <dgm:pt modelId="{93F159DC-0141-462C-83DA-30880786B8B2}" type="parTrans" cxnId="{ED601D4C-DE9F-46AE-9D9E-388DDC9A46AA}">
      <dgm:prSet/>
      <dgm:spPr/>
      <dgm:t>
        <a:bodyPr/>
        <a:lstStyle/>
        <a:p>
          <a:endParaRPr lang="ru-RU"/>
        </a:p>
      </dgm:t>
    </dgm:pt>
    <dgm:pt modelId="{C0D89A61-BFF2-4220-9199-B3752037070D}" type="sibTrans" cxnId="{ED601D4C-DE9F-46AE-9D9E-388DDC9A46AA}">
      <dgm:prSet/>
      <dgm:spPr/>
      <dgm:t>
        <a:bodyPr/>
        <a:lstStyle/>
        <a:p>
          <a:endParaRPr lang="ru-RU"/>
        </a:p>
      </dgm:t>
    </dgm:pt>
    <dgm:pt modelId="{2F4576E0-B7EF-4569-939F-B31B172B4BCD}">
      <dgm:prSet/>
      <dgm:spPr/>
      <dgm:t>
        <a:bodyPr/>
        <a:lstStyle/>
        <a:p>
          <a:pPr rtl="0"/>
          <a:r>
            <a:rPr lang="ru-RU" dirty="0" smtClean="0"/>
            <a:t>Введена Глава 6.4 « Снос объектов капитального строительства»: детально регламентированы основания и порядок сноса объектов капстроительства</a:t>
          </a:r>
          <a:endParaRPr lang="ru-RU" dirty="0"/>
        </a:p>
      </dgm:t>
    </dgm:pt>
    <dgm:pt modelId="{7190CF2E-931A-4BFF-8BD0-E3D5FA39F4E2}" type="parTrans" cxnId="{99896A30-F868-40F5-9FFA-34482C423EFB}">
      <dgm:prSet/>
      <dgm:spPr/>
      <dgm:t>
        <a:bodyPr/>
        <a:lstStyle/>
        <a:p>
          <a:endParaRPr lang="ru-RU"/>
        </a:p>
      </dgm:t>
    </dgm:pt>
    <dgm:pt modelId="{9FD84209-E3EE-42B4-911D-5E368AEFA4A1}" type="sibTrans" cxnId="{99896A30-F868-40F5-9FFA-34482C423EFB}">
      <dgm:prSet/>
      <dgm:spPr/>
      <dgm:t>
        <a:bodyPr/>
        <a:lstStyle/>
        <a:p>
          <a:endParaRPr lang="ru-RU"/>
        </a:p>
      </dgm:t>
    </dgm:pt>
    <dgm:pt modelId="{424B10D0-594C-4C33-A1B7-52F71423765A}">
      <dgm:prSet/>
      <dgm:spPr/>
      <dgm:t>
        <a:bodyPr/>
        <a:lstStyle/>
        <a:p>
          <a:pPr rtl="0"/>
          <a:r>
            <a:rPr lang="ru-RU" dirty="0" smtClean="0"/>
            <a:t>Введено понятие «договор подряда на осуществление сноса», появляется понятие «проект организации работ по сносу»</a:t>
          </a:r>
          <a:endParaRPr lang="ru-RU" dirty="0"/>
        </a:p>
      </dgm:t>
    </dgm:pt>
    <dgm:pt modelId="{7C533AC0-9B19-445F-A369-8956F26373E8}" type="parTrans" cxnId="{CC86C9E4-B008-439C-AA12-98B0C2656F14}">
      <dgm:prSet/>
      <dgm:spPr/>
      <dgm:t>
        <a:bodyPr/>
        <a:lstStyle/>
        <a:p>
          <a:endParaRPr lang="ru-RU"/>
        </a:p>
      </dgm:t>
    </dgm:pt>
    <dgm:pt modelId="{9E97B4D4-9246-41AC-92B2-11EC249C08CF}" type="sibTrans" cxnId="{CC86C9E4-B008-439C-AA12-98B0C2656F14}">
      <dgm:prSet/>
      <dgm:spPr/>
      <dgm:t>
        <a:bodyPr/>
        <a:lstStyle/>
        <a:p>
          <a:endParaRPr lang="ru-RU"/>
        </a:p>
      </dgm:t>
    </dgm:pt>
    <dgm:pt modelId="{1CBC475B-230F-4FF4-B1B6-173BCD986442}">
      <dgm:prSet/>
      <dgm:spPr/>
      <dgm:t>
        <a:bodyPr/>
        <a:lstStyle/>
        <a:p>
          <a:r>
            <a:rPr lang="ru-RU" dirty="0" smtClean="0"/>
            <a:t>в статье 60: о возмещении вреда:</a:t>
          </a:r>
        </a:p>
        <a:p>
          <a:r>
            <a:rPr lang="ru-RU" dirty="0" smtClean="0"/>
            <a:t>а) наименование после слова "строительстве" дополнить словом ", сносе«, по тексту нормы дополнены положениями о сносе.</a:t>
          </a:r>
          <a:endParaRPr lang="ru-RU" dirty="0"/>
        </a:p>
      </dgm:t>
    </dgm:pt>
    <dgm:pt modelId="{03C04E9D-DC31-424C-BBD3-FDD1886DE52C}" type="parTrans" cxnId="{B5FC472B-EA7D-4281-99D8-2DC113B1E584}">
      <dgm:prSet/>
      <dgm:spPr/>
      <dgm:t>
        <a:bodyPr/>
        <a:lstStyle/>
        <a:p>
          <a:endParaRPr lang="ru-RU"/>
        </a:p>
      </dgm:t>
    </dgm:pt>
    <dgm:pt modelId="{8536C359-7E5B-469C-9F1B-BE31AE27E7DF}" type="sibTrans" cxnId="{B5FC472B-EA7D-4281-99D8-2DC113B1E584}">
      <dgm:prSet/>
      <dgm:spPr/>
      <dgm:t>
        <a:bodyPr/>
        <a:lstStyle/>
        <a:p>
          <a:endParaRPr lang="ru-RU"/>
        </a:p>
      </dgm:t>
    </dgm:pt>
    <dgm:pt modelId="{5AD9BD1C-710C-4D76-90F0-50629E967E32}" type="pres">
      <dgm:prSet presAssocID="{7D74E1AA-AC99-4C3F-AD5F-A856AF2F2092}" presName="linear" presStyleCnt="0">
        <dgm:presLayoutVars>
          <dgm:animLvl val="lvl"/>
          <dgm:resizeHandles val="exact"/>
        </dgm:presLayoutVars>
      </dgm:prSet>
      <dgm:spPr/>
      <dgm:t>
        <a:bodyPr/>
        <a:lstStyle/>
        <a:p>
          <a:endParaRPr lang="ru-RU"/>
        </a:p>
      </dgm:t>
    </dgm:pt>
    <dgm:pt modelId="{CC7E55D2-1645-4532-A9AD-4440BB4AE3F4}" type="pres">
      <dgm:prSet presAssocID="{94D83DBA-18C1-438D-8A4B-BDD89BDE688C}" presName="parentText" presStyleLbl="node1" presStyleIdx="0" presStyleCnt="5">
        <dgm:presLayoutVars>
          <dgm:chMax val="0"/>
          <dgm:bulletEnabled val="1"/>
        </dgm:presLayoutVars>
      </dgm:prSet>
      <dgm:spPr/>
      <dgm:t>
        <a:bodyPr/>
        <a:lstStyle/>
        <a:p>
          <a:endParaRPr lang="ru-RU"/>
        </a:p>
      </dgm:t>
    </dgm:pt>
    <dgm:pt modelId="{1C77F49D-C001-4B50-A190-A0F929BAA78F}" type="pres">
      <dgm:prSet presAssocID="{04292660-D896-4A64-9998-AC4DFF48D42D}" presName="spacer" presStyleCnt="0"/>
      <dgm:spPr/>
    </dgm:pt>
    <dgm:pt modelId="{50C6EF0A-E242-43B3-82C8-BA93872D47E3}" type="pres">
      <dgm:prSet presAssocID="{16AD0E7C-56A7-434F-95EC-A340061127AF}" presName="parentText" presStyleLbl="node1" presStyleIdx="1" presStyleCnt="5">
        <dgm:presLayoutVars>
          <dgm:chMax val="0"/>
          <dgm:bulletEnabled val="1"/>
        </dgm:presLayoutVars>
      </dgm:prSet>
      <dgm:spPr/>
      <dgm:t>
        <a:bodyPr/>
        <a:lstStyle/>
        <a:p>
          <a:endParaRPr lang="ru-RU"/>
        </a:p>
      </dgm:t>
    </dgm:pt>
    <dgm:pt modelId="{D79596A3-C402-43BC-8610-1FDE46714D4B}" type="pres">
      <dgm:prSet presAssocID="{C0D89A61-BFF2-4220-9199-B3752037070D}" presName="spacer" presStyleCnt="0"/>
      <dgm:spPr/>
    </dgm:pt>
    <dgm:pt modelId="{A79555EB-C337-496F-8B9C-0EBE4A259EA0}" type="pres">
      <dgm:prSet presAssocID="{2F4576E0-B7EF-4569-939F-B31B172B4BCD}" presName="parentText" presStyleLbl="node1" presStyleIdx="2" presStyleCnt="5">
        <dgm:presLayoutVars>
          <dgm:chMax val="0"/>
          <dgm:bulletEnabled val="1"/>
        </dgm:presLayoutVars>
      </dgm:prSet>
      <dgm:spPr/>
      <dgm:t>
        <a:bodyPr/>
        <a:lstStyle/>
        <a:p>
          <a:endParaRPr lang="ru-RU"/>
        </a:p>
      </dgm:t>
    </dgm:pt>
    <dgm:pt modelId="{1C924D07-61CF-4C8D-916F-95D846AFCA78}" type="pres">
      <dgm:prSet presAssocID="{9FD84209-E3EE-42B4-911D-5E368AEFA4A1}" presName="spacer" presStyleCnt="0"/>
      <dgm:spPr/>
    </dgm:pt>
    <dgm:pt modelId="{0B52DAAD-A63D-4F0C-9D3E-862A58E46CC9}" type="pres">
      <dgm:prSet presAssocID="{1CBC475B-230F-4FF4-B1B6-173BCD986442}" presName="parentText" presStyleLbl="node1" presStyleIdx="3" presStyleCnt="5">
        <dgm:presLayoutVars>
          <dgm:chMax val="0"/>
          <dgm:bulletEnabled val="1"/>
        </dgm:presLayoutVars>
      </dgm:prSet>
      <dgm:spPr/>
      <dgm:t>
        <a:bodyPr/>
        <a:lstStyle/>
        <a:p>
          <a:endParaRPr lang="ru-RU"/>
        </a:p>
      </dgm:t>
    </dgm:pt>
    <dgm:pt modelId="{581139EC-2DB1-4EFE-8DAD-4355B9AF5D40}" type="pres">
      <dgm:prSet presAssocID="{8536C359-7E5B-469C-9F1B-BE31AE27E7DF}" presName="spacer" presStyleCnt="0"/>
      <dgm:spPr/>
    </dgm:pt>
    <dgm:pt modelId="{F0570880-82BF-4F66-A18E-CB58E70D6ACA}" type="pres">
      <dgm:prSet presAssocID="{424B10D0-594C-4C33-A1B7-52F71423765A}" presName="parentText" presStyleLbl="node1" presStyleIdx="4" presStyleCnt="5" custLinFactNeighborY="-38155">
        <dgm:presLayoutVars>
          <dgm:chMax val="0"/>
          <dgm:bulletEnabled val="1"/>
        </dgm:presLayoutVars>
      </dgm:prSet>
      <dgm:spPr/>
      <dgm:t>
        <a:bodyPr/>
        <a:lstStyle/>
        <a:p>
          <a:endParaRPr lang="ru-RU"/>
        </a:p>
      </dgm:t>
    </dgm:pt>
  </dgm:ptLst>
  <dgm:cxnLst>
    <dgm:cxn modelId="{CC86C9E4-B008-439C-AA12-98B0C2656F14}" srcId="{7D74E1AA-AC99-4C3F-AD5F-A856AF2F2092}" destId="{424B10D0-594C-4C33-A1B7-52F71423765A}" srcOrd="4" destOrd="0" parTransId="{7C533AC0-9B19-445F-A369-8956F26373E8}" sibTransId="{9E97B4D4-9246-41AC-92B2-11EC249C08CF}"/>
    <dgm:cxn modelId="{99896A30-F868-40F5-9FFA-34482C423EFB}" srcId="{7D74E1AA-AC99-4C3F-AD5F-A856AF2F2092}" destId="{2F4576E0-B7EF-4569-939F-B31B172B4BCD}" srcOrd="2" destOrd="0" parTransId="{7190CF2E-931A-4BFF-8BD0-E3D5FA39F4E2}" sibTransId="{9FD84209-E3EE-42B4-911D-5E368AEFA4A1}"/>
    <dgm:cxn modelId="{DD3CA2D3-61B9-48F8-AE96-F33C1D4EDAAD}" srcId="{7D74E1AA-AC99-4C3F-AD5F-A856AF2F2092}" destId="{94D83DBA-18C1-438D-8A4B-BDD89BDE688C}" srcOrd="0" destOrd="0" parTransId="{4A913F2E-B5F7-49D8-A44C-DEFC7D2CBEC4}" sibTransId="{04292660-D896-4A64-9998-AC4DFF48D42D}"/>
    <dgm:cxn modelId="{B5FC472B-EA7D-4281-99D8-2DC113B1E584}" srcId="{7D74E1AA-AC99-4C3F-AD5F-A856AF2F2092}" destId="{1CBC475B-230F-4FF4-B1B6-173BCD986442}" srcOrd="3" destOrd="0" parTransId="{03C04E9D-DC31-424C-BBD3-FDD1886DE52C}" sibTransId="{8536C359-7E5B-469C-9F1B-BE31AE27E7DF}"/>
    <dgm:cxn modelId="{63ECAA7F-36E0-4AAF-AFFC-F4B2D2F35CDB}" type="presOf" srcId="{2F4576E0-B7EF-4569-939F-B31B172B4BCD}" destId="{A79555EB-C337-496F-8B9C-0EBE4A259EA0}" srcOrd="0" destOrd="0" presId="urn:microsoft.com/office/officeart/2005/8/layout/vList2"/>
    <dgm:cxn modelId="{7DCBBAD2-BCB0-445B-9296-28B932FB461E}" type="presOf" srcId="{1CBC475B-230F-4FF4-B1B6-173BCD986442}" destId="{0B52DAAD-A63D-4F0C-9D3E-862A58E46CC9}" srcOrd="0" destOrd="0" presId="urn:microsoft.com/office/officeart/2005/8/layout/vList2"/>
    <dgm:cxn modelId="{A5BBF6B1-8168-45DE-92B4-B11BF4F89927}" type="presOf" srcId="{7D74E1AA-AC99-4C3F-AD5F-A856AF2F2092}" destId="{5AD9BD1C-710C-4D76-90F0-50629E967E32}" srcOrd="0" destOrd="0" presId="urn:microsoft.com/office/officeart/2005/8/layout/vList2"/>
    <dgm:cxn modelId="{31F57BD5-9A7A-4E63-AB32-C0F6E5278BD4}" type="presOf" srcId="{94D83DBA-18C1-438D-8A4B-BDD89BDE688C}" destId="{CC7E55D2-1645-4532-A9AD-4440BB4AE3F4}" srcOrd="0" destOrd="0" presId="urn:microsoft.com/office/officeart/2005/8/layout/vList2"/>
    <dgm:cxn modelId="{ED601D4C-DE9F-46AE-9D9E-388DDC9A46AA}" srcId="{7D74E1AA-AC99-4C3F-AD5F-A856AF2F2092}" destId="{16AD0E7C-56A7-434F-95EC-A340061127AF}" srcOrd="1" destOrd="0" parTransId="{93F159DC-0141-462C-83DA-30880786B8B2}" sibTransId="{C0D89A61-BFF2-4220-9199-B3752037070D}"/>
    <dgm:cxn modelId="{9685C673-8847-4E67-B072-C4532640BC32}" type="presOf" srcId="{16AD0E7C-56A7-434F-95EC-A340061127AF}" destId="{50C6EF0A-E242-43B3-82C8-BA93872D47E3}" srcOrd="0" destOrd="0" presId="urn:microsoft.com/office/officeart/2005/8/layout/vList2"/>
    <dgm:cxn modelId="{5CCF63E7-D938-483E-B9C0-4290DD1B5178}" type="presOf" srcId="{424B10D0-594C-4C33-A1B7-52F71423765A}" destId="{F0570880-82BF-4F66-A18E-CB58E70D6ACA}" srcOrd="0" destOrd="0" presId="urn:microsoft.com/office/officeart/2005/8/layout/vList2"/>
    <dgm:cxn modelId="{D799B7C0-9849-4A95-B6B7-B25FF28AD109}" type="presParOf" srcId="{5AD9BD1C-710C-4D76-90F0-50629E967E32}" destId="{CC7E55D2-1645-4532-A9AD-4440BB4AE3F4}" srcOrd="0" destOrd="0" presId="urn:microsoft.com/office/officeart/2005/8/layout/vList2"/>
    <dgm:cxn modelId="{11C8F405-0CAC-4452-8F62-241A7C9E21D0}" type="presParOf" srcId="{5AD9BD1C-710C-4D76-90F0-50629E967E32}" destId="{1C77F49D-C001-4B50-A190-A0F929BAA78F}" srcOrd="1" destOrd="0" presId="urn:microsoft.com/office/officeart/2005/8/layout/vList2"/>
    <dgm:cxn modelId="{126653F3-9F44-4081-BFEF-A149F211AAA0}" type="presParOf" srcId="{5AD9BD1C-710C-4D76-90F0-50629E967E32}" destId="{50C6EF0A-E242-43B3-82C8-BA93872D47E3}" srcOrd="2" destOrd="0" presId="urn:microsoft.com/office/officeart/2005/8/layout/vList2"/>
    <dgm:cxn modelId="{CDEEB299-6C66-4964-9FAC-3B9682C22E8F}" type="presParOf" srcId="{5AD9BD1C-710C-4D76-90F0-50629E967E32}" destId="{D79596A3-C402-43BC-8610-1FDE46714D4B}" srcOrd="3" destOrd="0" presId="urn:microsoft.com/office/officeart/2005/8/layout/vList2"/>
    <dgm:cxn modelId="{0BE73385-FEE1-40AF-9AAA-6499A36D72F7}" type="presParOf" srcId="{5AD9BD1C-710C-4D76-90F0-50629E967E32}" destId="{A79555EB-C337-496F-8B9C-0EBE4A259EA0}" srcOrd="4" destOrd="0" presId="urn:microsoft.com/office/officeart/2005/8/layout/vList2"/>
    <dgm:cxn modelId="{1EA71DD2-D44D-4A07-8A0F-CAB0B416F275}" type="presParOf" srcId="{5AD9BD1C-710C-4D76-90F0-50629E967E32}" destId="{1C924D07-61CF-4C8D-916F-95D846AFCA78}" srcOrd="5" destOrd="0" presId="urn:microsoft.com/office/officeart/2005/8/layout/vList2"/>
    <dgm:cxn modelId="{42E9AF0F-8C83-48BA-BA66-10AE8DED509A}" type="presParOf" srcId="{5AD9BD1C-710C-4D76-90F0-50629E967E32}" destId="{0B52DAAD-A63D-4F0C-9D3E-862A58E46CC9}" srcOrd="6" destOrd="0" presId="urn:microsoft.com/office/officeart/2005/8/layout/vList2"/>
    <dgm:cxn modelId="{09E79BE7-958D-4F65-B0AA-F1DAF438F62C}" type="presParOf" srcId="{5AD9BD1C-710C-4D76-90F0-50629E967E32}" destId="{581139EC-2DB1-4EFE-8DAD-4355B9AF5D40}" srcOrd="7" destOrd="0" presId="urn:microsoft.com/office/officeart/2005/8/layout/vList2"/>
    <dgm:cxn modelId="{0AC750D7-D99B-466C-A6B1-4F221B863466}" type="presParOf" srcId="{5AD9BD1C-710C-4D76-90F0-50629E967E32}" destId="{F0570880-82BF-4F66-A18E-CB58E70D6ACA}"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4A6D711-08FF-4A8E-AD03-05C45AD53615}"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ru-RU"/>
        </a:p>
      </dgm:t>
    </dgm:pt>
    <dgm:pt modelId="{66E42F4B-FAF1-4C11-8EAE-A4A1D223AADC}">
      <dgm:prSet/>
      <dgm:spPr/>
      <dgm:t>
        <a:bodyPr/>
        <a:lstStyle/>
        <a:p>
          <a:pPr rtl="0"/>
          <a:r>
            <a:rPr lang="ru-RU" b="1" u="sng" dirty="0" smtClean="0">
              <a:solidFill>
                <a:schemeClr val="tx1"/>
              </a:solidFill>
            </a:rPr>
            <a:t>Часть 8 статьи 55.30 </a:t>
          </a:r>
          <a:r>
            <a:rPr lang="ru-RU" b="1" u="sng" dirty="0" err="1" smtClean="0">
              <a:solidFill>
                <a:schemeClr val="tx1"/>
              </a:solidFill>
            </a:rPr>
            <a:t>ГрК</a:t>
          </a:r>
          <a:r>
            <a:rPr lang="ru-RU" b="1" u="sng" dirty="0" smtClean="0">
              <a:solidFill>
                <a:schemeClr val="tx1"/>
              </a:solidFill>
            </a:rPr>
            <a:t> РФ</a:t>
          </a:r>
          <a:endParaRPr lang="ru-RU" dirty="0">
            <a:solidFill>
              <a:schemeClr val="tx1"/>
            </a:solidFill>
          </a:endParaRPr>
        </a:p>
      </dgm:t>
    </dgm:pt>
    <dgm:pt modelId="{16B3FD20-529B-4080-A8B3-EC15FBCE0CCF}" type="parTrans" cxnId="{54F0C389-67E1-4AA0-A218-AB2D738B6E52}">
      <dgm:prSet/>
      <dgm:spPr/>
      <dgm:t>
        <a:bodyPr/>
        <a:lstStyle/>
        <a:p>
          <a:endParaRPr lang="ru-RU">
            <a:solidFill>
              <a:schemeClr val="tx1"/>
            </a:solidFill>
          </a:endParaRPr>
        </a:p>
      </dgm:t>
    </dgm:pt>
    <dgm:pt modelId="{06920C4D-07DA-4E76-B729-C9955EAD9414}" type="sibTrans" cxnId="{54F0C389-67E1-4AA0-A218-AB2D738B6E52}">
      <dgm:prSet/>
      <dgm:spPr/>
      <dgm:t>
        <a:bodyPr/>
        <a:lstStyle/>
        <a:p>
          <a:endParaRPr lang="ru-RU">
            <a:solidFill>
              <a:schemeClr val="tx1"/>
            </a:solidFill>
          </a:endParaRPr>
        </a:p>
      </dgm:t>
    </dgm:pt>
    <dgm:pt modelId="{1813698C-7878-44DA-A599-1713A0BAF90F}">
      <dgm:prSet custT="1"/>
      <dgm:spPr/>
      <dgm:t>
        <a:bodyPr/>
        <a:lstStyle/>
        <a:p>
          <a:pPr rtl="0"/>
          <a:r>
            <a:rPr lang="ru-RU" sz="2400" b="1" u="sng" dirty="0" smtClean="0">
              <a:solidFill>
                <a:schemeClr val="tx1"/>
              </a:solidFill>
            </a:rPr>
            <a:t>Положения настоящей главы не распространяются на случаи сноса объекта капитального строительства в целях строительства нового объекта капитального строительства, реконструкции объекта капитального строительства. Снос объекта капитального строительства осуществляется в порядке, установленном главой 6 настоящего Кодекса для строительства объектов капитального строительства. </a:t>
          </a:r>
          <a:endParaRPr lang="ru-RU" sz="2400" b="1" u="sng" dirty="0">
            <a:solidFill>
              <a:schemeClr val="tx1"/>
            </a:solidFill>
          </a:endParaRPr>
        </a:p>
      </dgm:t>
    </dgm:pt>
    <dgm:pt modelId="{FF90BA1C-E17A-4FC7-9FE2-1F6A28A52C98}" type="parTrans" cxnId="{7369930A-FEC1-44F7-BB61-0F4CA62AE937}">
      <dgm:prSet/>
      <dgm:spPr/>
      <dgm:t>
        <a:bodyPr/>
        <a:lstStyle/>
        <a:p>
          <a:endParaRPr lang="ru-RU">
            <a:solidFill>
              <a:schemeClr val="tx1"/>
            </a:solidFill>
          </a:endParaRPr>
        </a:p>
      </dgm:t>
    </dgm:pt>
    <dgm:pt modelId="{44CDC64F-8315-41D0-81BB-8A6EEFAEEFA3}" type="sibTrans" cxnId="{7369930A-FEC1-44F7-BB61-0F4CA62AE937}">
      <dgm:prSet/>
      <dgm:spPr/>
      <dgm:t>
        <a:bodyPr/>
        <a:lstStyle/>
        <a:p>
          <a:endParaRPr lang="ru-RU">
            <a:solidFill>
              <a:schemeClr val="tx1"/>
            </a:solidFill>
          </a:endParaRPr>
        </a:p>
      </dgm:t>
    </dgm:pt>
    <dgm:pt modelId="{EC807877-77EE-4221-8B9B-9EF0FBFBD587}">
      <dgm:prSet/>
      <dgm:spPr/>
      <dgm:t>
        <a:bodyPr/>
        <a:lstStyle/>
        <a:p>
          <a:pPr rtl="0"/>
          <a:r>
            <a:rPr lang="ru-RU" dirty="0" smtClean="0">
              <a:solidFill>
                <a:schemeClr val="tx1"/>
              </a:solidFill>
            </a:rPr>
            <a:t>В данном случае необходимо обратиться к постановлению Правительства РФ № 87 «О составе разделов проектной документации и требованиях к их содержанию». Так, пункт 24 содержит требования к Разделу 7 проектной документации «Проект организации работ по сносу или демонтажу объектов капитального строительства» выполняется при необходимости сноса (демонтажа) объекта или части объекта капитального строительства.</a:t>
          </a:r>
          <a:endParaRPr lang="ru-RU" dirty="0">
            <a:solidFill>
              <a:schemeClr val="tx1"/>
            </a:solidFill>
          </a:endParaRPr>
        </a:p>
      </dgm:t>
    </dgm:pt>
    <dgm:pt modelId="{213D7F15-5F08-4800-A3CA-60DF9B711A5C}" type="parTrans" cxnId="{C965381D-14A7-4D36-9665-9F154B8471C5}">
      <dgm:prSet/>
      <dgm:spPr/>
      <dgm:t>
        <a:bodyPr/>
        <a:lstStyle/>
        <a:p>
          <a:endParaRPr lang="ru-RU">
            <a:solidFill>
              <a:schemeClr val="tx1"/>
            </a:solidFill>
          </a:endParaRPr>
        </a:p>
      </dgm:t>
    </dgm:pt>
    <dgm:pt modelId="{AACC707F-BF76-4DC2-853C-868A720486B4}" type="sibTrans" cxnId="{C965381D-14A7-4D36-9665-9F154B8471C5}">
      <dgm:prSet/>
      <dgm:spPr/>
      <dgm:t>
        <a:bodyPr/>
        <a:lstStyle/>
        <a:p>
          <a:endParaRPr lang="ru-RU">
            <a:solidFill>
              <a:schemeClr val="tx1"/>
            </a:solidFill>
          </a:endParaRPr>
        </a:p>
      </dgm:t>
    </dgm:pt>
    <dgm:pt modelId="{97831623-AE49-4B94-81F8-4497C4AC5B9D}" type="pres">
      <dgm:prSet presAssocID="{B4A6D711-08FF-4A8E-AD03-05C45AD53615}" presName="Name0" presStyleCnt="0">
        <dgm:presLayoutVars>
          <dgm:dir/>
          <dgm:animLvl val="lvl"/>
          <dgm:resizeHandles val="exact"/>
        </dgm:presLayoutVars>
      </dgm:prSet>
      <dgm:spPr/>
      <dgm:t>
        <a:bodyPr/>
        <a:lstStyle/>
        <a:p>
          <a:endParaRPr lang="ru-RU"/>
        </a:p>
      </dgm:t>
    </dgm:pt>
    <dgm:pt modelId="{CA93CCA9-9DAA-4A2E-BBC7-15EFA5BD1D7D}" type="pres">
      <dgm:prSet presAssocID="{66E42F4B-FAF1-4C11-8EAE-A4A1D223AADC}" presName="linNode" presStyleCnt="0"/>
      <dgm:spPr/>
      <dgm:t>
        <a:bodyPr/>
        <a:lstStyle/>
        <a:p>
          <a:endParaRPr lang="ru-RU"/>
        </a:p>
      </dgm:t>
    </dgm:pt>
    <dgm:pt modelId="{B9F01999-42E6-4B22-9485-D67D4C629386}" type="pres">
      <dgm:prSet presAssocID="{66E42F4B-FAF1-4C11-8EAE-A4A1D223AADC}" presName="parentText" presStyleLbl="node1" presStyleIdx="0" presStyleCnt="3" custScaleX="100545" custScaleY="21982" custLinFactNeighborX="-408" custLinFactNeighborY="-51">
        <dgm:presLayoutVars>
          <dgm:chMax val="1"/>
          <dgm:bulletEnabled val="1"/>
        </dgm:presLayoutVars>
      </dgm:prSet>
      <dgm:spPr/>
      <dgm:t>
        <a:bodyPr/>
        <a:lstStyle/>
        <a:p>
          <a:endParaRPr lang="ru-RU"/>
        </a:p>
      </dgm:t>
    </dgm:pt>
    <dgm:pt modelId="{19120AB8-3467-4AF9-A53E-0EF383724925}" type="pres">
      <dgm:prSet presAssocID="{06920C4D-07DA-4E76-B729-C9955EAD9414}" presName="sp" presStyleCnt="0"/>
      <dgm:spPr/>
      <dgm:t>
        <a:bodyPr/>
        <a:lstStyle/>
        <a:p>
          <a:endParaRPr lang="ru-RU"/>
        </a:p>
      </dgm:t>
    </dgm:pt>
    <dgm:pt modelId="{5AD4EA4D-B13C-40CE-87E0-2AEE91FCA33B}" type="pres">
      <dgm:prSet presAssocID="{1813698C-7878-44DA-A599-1713A0BAF90F}" presName="linNode" presStyleCnt="0"/>
      <dgm:spPr/>
      <dgm:t>
        <a:bodyPr/>
        <a:lstStyle/>
        <a:p>
          <a:endParaRPr lang="ru-RU"/>
        </a:p>
      </dgm:t>
    </dgm:pt>
    <dgm:pt modelId="{58AE26AD-BD0E-460A-966F-31BF0AB1B852}" type="pres">
      <dgm:prSet presAssocID="{1813698C-7878-44DA-A599-1713A0BAF90F}" presName="parentText" presStyleLbl="node1" presStyleIdx="1" presStyleCnt="3" custScaleX="277233" custScaleY="132175">
        <dgm:presLayoutVars>
          <dgm:chMax val="1"/>
          <dgm:bulletEnabled val="1"/>
        </dgm:presLayoutVars>
      </dgm:prSet>
      <dgm:spPr/>
      <dgm:t>
        <a:bodyPr/>
        <a:lstStyle/>
        <a:p>
          <a:endParaRPr lang="ru-RU"/>
        </a:p>
      </dgm:t>
    </dgm:pt>
    <dgm:pt modelId="{933615BE-3A81-4B42-9471-BEC26E71B5BF}" type="pres">
      <dgm:prSet presAssocID="{44CDC64F-8315-41D0-81BB-8A6EEFAEEFA3}" presName="sp" presStyleCnt="0"/>
      <dgm:spPr/>
      <dgm:t>
        <a:bodyPr/>
        <a:lstStyle/>
        <a:p>
          <a:endParaRPr lang="ru-RU"/>
        </a:p>
      </dgm:t>
    </dgm:pt>
    <dgm:pt modelId="{240EB66F-D34D-4257-AC38-0C965C265BF6}" type="pres">
      <dgm:prSet presAssocID="{EC807877-77EE-4221-8B9B-9EF0FBFBD587}" presName="linNode" presStyleCnt="0"/>
      <dgm:spPr/>
      <dgm:t>
        <a:bodyPr/>
        <a:lstStyle/>
        <a:p>
          <a:endParaRPr lang="ru-RU"/>
        </a:p>
      </dgm:t>
    </dgm:pt>
    <dgm:pt modelId="{6D90C309-42DB-4DA0-A4D9-CA4877D3868F}" type="pres">
      <dgm:prSet presAssocID="{EC807877-77EE-4221-8B9B-9EF0FBFBD587}" presName="parentText" presStyleLbl="node1" presStyleIdx="2" presStyleCnt="3" custScaleX="231163">
        <dgm:presLayoutVars>
          <dgm:chMax val="1"/>
          <dgm:bulletEnabled val="1"/>
        </dgm:presLayoutVars>
      </dgm:prSet>
      <dgm:spPr/>
      <dgm:t>
        <a:bodyPr/>
        <a:lstStyle/>
        <a:p>
          <a:endParaRPr lang="ru-RU"/>
        </a:p>
      </dgm:t>
    </dgm:pt>
  </dgm:ptLst>
  <dgm:cxnLst>
    <dgm:cxn modelId="{C965381D-14A7-4D36-9665-9F154B8471C5}" srcId="{B4A6D711-08FF-4A8E-AD03-05C45AD53615}" destId="{EC807877-77EE-4221-8B9B-9EF0FBFBD587}" srcOrd="2" destOrd="0" parTransId="{213D7F15-5F08-4800-A3CA-60DF9B711A5C}" sibTransId="{AACC707F-BF76-4DC2-853C-868A720486B4}"/>
    <dgm:cxn modelId="{E6D83EB3-A67F-46B9-ADDA-A6663996680B}" type="presOf" srcId="{1813698C-7878-44DA-A599-1713A0BAF90F}" destId="{58AE26AD-BD0E-460A-966F-31BF0AB1B852}" srcOrd="0" destOrd="0" presId="urn:microsoft.com/office/officeart/2005/8/layout/vList5"/>
    <dgm:cxn modelId="{84730CA2-EDBE-4377-A62C-9450C1523DBF}" type="presOf" srcId="{EC807877-77EE-4221-8B9B-9EF0FBFBD587}" destId="{6D90C309-42DB-4DA0-A4D9-CA4877D3868F}" srcOrd="0" destOrd="0" presId="urn:microsoft.com/office/officeart/2005/8/layout/vList5"/>
    <dgm:cxn modelId="{96CB7E83-B1FE-4408-BF90-6CA266A73444}" type="presOf" srcId="{66E42F4B-FAF1-4C11-8EAE-A4A1D223AADC}" destId="{B9F01999-42E6-4B22-9485-D67D4C629386}" srcOrd="0" destOrd="0" presId="urn:microsoft.com/office/officeart/2005/8/layout/vList5"/>
    <dgm:cxn modelId="{02E7B4AB-634D-465E-8BB9-53B9AFFFD786}" type="presOf" srcId="{B4A6D711-08FF-4A8E-AD03-05C45AD53615}" destId="{97831623-AE49-4B94-81F8-4497C4AC5B9D}" srcOrd="0" destOrd="0" presId="urn:microsoft.com/office/officeart/2005/8/layout/vList5"/>
    <dgm:cxn modelId="{7369930A-FEC1-44F7-BB61-0F4CA62AE937}" srcId="{B4A6D711-08FF-4A8E-AD03-05C45AD53615}" destId="{1813698C-7878-44DA-A599-1713A0BAF90F}" srcOrd="1" destOrd="0" parTransId="{FF90BA1C-E17A-4FC7-9FE2-1F6A28A52C98}" sibTransId="{44CDC64F-8315-41D0-81BB-8A6EEFAEEFA3}"/>
    <dgm:cxn modelId="{54F0C389-67E1-4AA0-A218-AB2D738B6E52}" srcId="{B4A6D711-08FF-4A8E-AD03-05C45AD53615}" destId="{66E42F4B-FAF1-4C11-8EAE-A4A1D223AADC}" srcOrd="0" destOrd="0" parTransId="{16B3FD20-529B-4080-A8B3-EC15FBCE0CCF}" sibTransId="{06920C4D-07DA-4E76-B729-C9955EAD9414}"/>
    <dgm:cxn modelId="{204D44D3-7BAF-4A89-8855-DFB325311923}" type="presParOf" srcId="{97831623-AE49-4B94-81F8-4497C4AC5B9D}" destId="{CA93CCA9-9DAA-4A2E-BBC7-15EFA5BD1D7D}" srcOrd="0" destOrd="0" presId="urn:microsoft.com/office/officeart/2005/8/layout/vList5"/>
    <dgm:cxn modelId="{69A60367-7D93-4CD9-AA24-088E5A5CEA57}" type="presParOf" srcId="{CA93CCA9-9DAA-4A2E-BBC7-15EFA5BD1D7D}" destId="{B9F01999-42E6-4B22-9485-D67D4C629386}" srcOrd="0" destOrd="0" presId="urn:microsoft.com/office/officeart/2005/8/layout/vList5"/>
    <dgm:cxn modelId="{0D1A31C0-3E61-44C0-B0BD-D9AF0FB831B1}" type="presParOf" srcId="{97831623-AE49-4B94-81F8-4497C4AC5B9D}" destId="{19120AB8-3467-4AF9-A53E-0EF383724925}" srcOrd="1" destOrd="0" presId="urn:microsoft.com/office/officeart/2005/8/layout/vList5"/>
    <dgm:cxn modelId="{3B03E765-34F3-49DB-B7F4-FC19BB47C39D}" type="presParOf" srcId="{97831623-AE49-4B94-81F8-4497C4AC5B9D}" destId="{5AD4EA4D-B13C-40CE-87E0-2AEE91FCA33B}" srcOrd="2" destOrd="0" presId="urn:microsoft.com/office/officeart/2005/8/layout/vList5"/>
    <dgm:cxn modelId="{4E95BE56-BD63-4158-BCB6-1177741563DE}" type="presParOf" srcId="{5AD4EA4D-B13C-40CE-87E0-2AEE91FCA33B}" destId="{58AE26AD-BD0E-460A-966F-31BF0AB1B852}" srcOrd="0" destOrd="0" presId="urn:microsoft.com/office/officeart/2005/8/layout/vList5"/>
    <dgm:cxn modelId="{C0FCD060-6B18-40F6-9E07-A35F969B05A6}" type="presParOf" srcId="{97831623-AE49-4B94-81F8-4497C4AC5B9D}" destId="{933615BE-3A81-4B42-9471-BEC26E71B5BF}" srcOrd="3" destOrd="0" presId="urn:microsoft.com/office/officeart/2005/8/layout/vList5"/>
    <dgm:cxn modelId="{7176F999-FE26-4312-9E14-D2AEEF3C1640}" type="presParOf" srcId="{97831623-AE49-4B94-81F8-4497C4AC5B9D}" destId="{240EB66F-D34D-4257-AC38-0C965C265BF6}" srcOrd="4" destOrd="0" presId="urn:microsoft.com/office/officeart/2005/8/layout/vList5"/>
    <dgm:cxn modelId="{7733D7F3-4849-469B-B01B-C25302E080A9}" type="presParOf" srcId="{240EB66F-D34D-4257-AC38-0C965C265BF6}" destId="{6D90C309-42DB-4DA0-A4D9-CA4877D3868F}"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11AB45-DF17-40C5-877E-6ADE2AC1DD28}">
      <dsp:nvSpPr>
        <dsp:cNvPr id="0" name=""/>
        <dsp:cNvSpPr/>
      </dsp:nvSpPr>
      <dsp:spPr>
        <a:xfrm>
          <a:off x="648240" y="0"/>
          <a:ext cx="7346729" cy="5328591"/>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571643-EEA4-4EE7-98D0-F2459CA0D8A7}">
      <dsp:nvSpPr>
        <dsp:cNvPr id="0" name=""/>
        <dsp:cNvSpPr/>
      </dsp:nvSpPr>
      <dsp:spPr>
        <a:xfrm>
          <a:off x="227461" y="0"/>
          <a:ext cx="1694631" cy="532859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rtl="0">
            <a:lnSpc>
              <a:spcPct val="90000"/>
            </a:lnSpc>
            <a:spcBef>
              <a:spcPct val="0"/>
            </a:spcBef>
            <a:spcAft>
              <a:spcPct val="35000"/>
            </a:spcAft>
          </a:pPr>
          <a:r>
            <a:rPr lang="ru-RU" sz="1050" kern="1200" dirty="0" smtClean="0">
              <a:solidFill>
                <a:schemeClr val="tx1"/>
              </a:solidFill>
            </a:rPr>
            <a:t>Часть 1. Снос объекта капитального строительства осуществляется в соответствии </a:t>
          </a:r>
          <a:r>
            <a:rPr lang="ru-RU" sz="1050" b="1" kern="1200" dirty="0" smtClean="0">
              <a:solidFill>
                <a:schemeClr val="tx1"/>
              </a:solidFill>
            </a:rPr>
            <a:t>с проектом организации работ по сносу объекта капитального строительства</a:t>
          </a:r>
          <a:r>
            <a:rPr lang="ru-RU" sz="1050" kern="1200" dirty="0" smtClean="0">
              <a:solidFill>
                <a:schemeClr val="tx1"/>
              </a:solidFill>
            </a:rPr>
            <a:t> после отключения объекта капитального строительства от сетей инженерно-технического обеспечения в соответствии с условиями отключения объекта капитального строительства от сетей инженерно-технического обеспечения, выданными организациями, осуществляющими эксплуатацию сетей инженерно-технического обеспечения, а также после вывода объекта капитального строительства из эксплуатации в случае, если это предусмотрено федеральными законами</a:t>
          </a:r>
          <a:r>
            <a:rPr lang="ru-RU" sz="1200" kern="1200" dirty="0" smtClean="0">
              <a:solidFill>
                <a:schemeClr val="tx1"/>
              </a:solidFill>
            </a:rPr>
            <a:t>.</a:t>
          </a:r>
          <a:endParaRPr lang="ru-RU" sz="1200" kern="1200" dirty="0">
            <a:solidFill>
              <a:schemeClr val="tx1"/>
            </a:solidFill>
          </a:endParaRPr>
        </a:p>
      </dsp:txBody>
      <dsp:txXfrm>
        <a:off x="227461" y="0"/>
        <a:ext cx="1694631" cy="5328591"/>
      </dsp:txXfrm>
    </dsp:sp>
    <dsp:sp modelId="{6CDC7067-1E09-403A-A0F5-A01DBA2BF939}">
      <dsp:nvSpPr>
        <dsp:cNvPr id="0" name=""/>
        <dsp:cNvSpPr/>
      </dsp:nvSpPr>
      <dsp:spPr>
        <a:xfrm>
          <a:off x="2132475" y="0"/>
          <a:ext cx="1922779" cy="532859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kern="1200" dirty="0" smtClean="0">
              <a:solidFill>
                <a:schemeClr val="tx1"/>
              </a:solidFill>
            </a:rPr>
            <a:t>Часть 3. В процессе сноса объекта капитального строительства принимаются меры, направленные на предупреждение причинения вреда жизни или здоровью людей, имуществу физических или юридических лиц, государственному или муниципальному имуществу, окружающей среде, предусматривается устройство временных ограждений, подъездных путей, осуществляются мероприятия по утилизации строительного мусора.</a:t>
          </a:r>
          <a:endParaRPr lang="ru-RU" sz="1200" kern="1200" dirty="0">
            <a:solidFill>
              <a:schemeClr val="tx1"/>
            </a:solidFill>
          </a:endParaRPr>
        </a:p>
      </dsp:txBody>
      <dsp:txXfrm>
        <a:off x="2132475" y="0"/>
        <a:ext cx="1922779" cy="5328591"/>
      </dsp:txXfrm>
    </dsp:sp>
    <dsp:sp modelId="{73249BC6-E423-4CDB-B5E7-F4703B7A8453}">
      <dsp:nvSpPr>
        <dsp:cNvPr id="0" name=""/>
        <dsp:cNvSpPr/>
      </dsp:nvSpPr>
      <dsp:spPr>
        <a:xfrm>
          <a:off x="4265637" y="0"/>
          <a:ext cx="2280126" cy="532859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rtl="0">
            <a:lnSpc>
              <a:spcPct val="90000"/>
            </a:lnSpc>
            <a:spcBef>
              <a:spcPct val="0"/>
            </a:spcBef>
            <a:spcAft>
              <a:spcPct val="35000"/>
            </a:spcAft>
          </a:pPr>
          <a:r>
            <a:rPr lang="ru-RU" sz="1050" kern="1200" dirty="0" smtClean="0">
              <a:solidFill>
                <a:schemeClr val="tx1"/>
              </a:solidFill>
            </a:rPr>
            <a:t>Часть 4. Работы по договорам подряда на осуществление сноса выполняются только индивидуальными предпринимателями или юридическими лицами, которые являются членами саморегулируемых организаций в области строительства, если иное не установлено настоящей статьей. Выполнение работ по сносу объектов капитального строительства по договорам подряда на осуществление сноса обеспечивается специалистами по организации строительства (главными инженерами проектов). Работы по договорам о сносе объектов капитального строительства, заключенным с лицами, не являющимися застройщиками, техническими заказчиками, лицами, ответственными за эксплуатацию здания, сооружения, могут выполняться индивидуальными предпринимателями или юридическими лицами, не являющимися членами таких саморегулируемых организаций. (ИСКЛЮЧЕНИЯ ДЛЯ ГУП, МУП и прочее (часть 6 статьи 55.31)</a:t>
          </a:r>
          <a:endParaRPr lang="ru-RU" sz="1050" kern="1200" dirty="0">
            <a:solidFill>
              <a:schemeClr val="tx1"/>
            </a:solidFill>
          </a:endParaRPr>
        </a:p>
      </dsp:txBody>
      <dsp:txXfrm>
        <a:off x="4265637" y="0"/>
        <a:ext cx="2280126" cy="5328591"/>
      </dsp:txXfrm>
    </dsp:sp>
    <dsp:sp modelId="{7169C42B-32B6-44FA-8B18-461E8073AADE}">
      <dsp:nvSpPr>
        <dsp:cNvPr id="0" name=""/>
        <dsp:cNvSpPr/>
      </dsp:nvSpPr>
      <dsp:spPr>
        <a:xfrm>
          <a:off x="6756146" y="72010"/>
          <a:ext cx="1659603" cy="51845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dirty="0" smtClean="0">
              <a:solidFill>
                <a:schemeClr val="tx1"/>
              </a:solidFill>
            </a:rPr>
            <a:t>Часть 5. Индивидуальный предприниматель или юридическое лицо, не являющиеся членами саморегулируемых организаций в области строительства, может выполнять работы по договорам подряда на осуществление сноса в случае, если размер обязательств по каждому из таких договоров </a:t>
          </a:r>
          <a:r>
            <a:rPr lang="ru-RU" sz="1400" u="sng" kern="1200" dirty="0" smtClean="0">
              <a:solidFill>
                <a:schemeClr val="tx1"/>
              </a:solidFill>
            </a:rPr>
            <a:t>не превышает </a:t>
          </a:r>
          <a:r>
            <a:rPr lang="ru-RU" sz="1400" b="1" kern="1200" dirty="0" smtClean="0">
              <a:solidFill>
                <a:schemeClr val="tx1"/>
              </a:solidFill>
            </a:rPr>
            <a:t>одного миллиона рублей</a:t>
          </a:r>
          <a:r>
            <a:rPr lang="ru-RU" sz="1400" kern="1200" dirty="0" smtClean="0">
              <a:solidFill>
                <a:schemeClr val="tx1"/>
              </a:solidFill>
            </a:rPr>
            <a:t>. </a:t>
          </a:r>
          <a:endParaRPr lang="ru-RU" sz="1400" kern="1200" dirty="0">
            <a:solidFill>
              <a:schemeClr val="tx1"/>
            </a:solidFill>
          </a:endParaRPr>
        </a:p>
      </dsp:txBody>
      <dsp:txXfrm>
        <a:off x="6756146" y="72010"/>
        <a:ext cx="1659603" cy="518457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F890CA-6D9C-423F-94B2-803326CFA677}">
      <dsp:nvSpPr>
        <dsp:cNvPr id="0" name=""/>
        <dsp:cNvSpPr/>
      </dsp:nvSpPr>
      <dsp:spPr>
        <a:xfrm>
          <a:off x="0" y="15286"/>
          <a:ext cx="8844594" cy="32906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smtClean="0"/>
            <a:t>1. </a:t>
          </a:r>
          <a:r>
            <a:rPr lang="ru-RU" sz="1200" kern="1200" smtClean="0">
              <a:hlinkClick xmlns:r="http://schemas.openxmlformats.org/officeDocument/2006/relationships" r:id="rId1"/>
            </a:rPr>
            <a:t>Градостроительный кодекс Российской Федерации. </a:t>
          </a:r>
          <a:r>
            <a:rPr lang="ru-RU" sz="1200" kern="1200" smtClean="0"/>
            <a:t> </a:t>
          </a:r>
          <a:endParaRPr lang="ru-RU" sz="1200" kern="1200" dirty="0"/>
        </a:p>
      </dsp:txBody>
      <dsp:txXfrm>
        <a:off x="0" y="15286"/>
        <a:ext cx="8844594" cy="329062"/>
      </dsp:txXfrm>
    </dsp:sp>
    <dsp:sp modelId="{7E10652A-7CEC-457D-998F-8F31025884EE}">
      <dsp:nvSpPr>
        <dsp:cNvPr id="0" name=""/>
        <dsp:cNvSpPr/>
      </dsp:nvSpPr>
      <dsp:spPr>
        <a:xfrm>
          <a:off x="0" y="358749"/>
          <a:ext cx="8844594" cy="32906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smtClean="0"/>
            <a:t>2. </a:t>
          </a:r>
          <a:r>
            <a:rPr lang="ru-RU" sz="1200" kern="1200" smtClean="0">
              <a:hlinkClick xmlns:r="http://schemas.openxmlformats.org/officeDocument/2006/relationships" r:id="rId2"/>
            </a:rPr>
            <a:t>Жилищный кодекс Российской Федерации. </a:t>
          </a:r>
          <a:endParaRPr lang="ru-RU" sz="1200" kern="1200" dirty="0"/>
        </a:p>
      </dsp:txBody>
      <dsp:txXfrm>
        <a:off x="0" y="358749"/>
        <a:ext cx="8844594" cy="329062"/>
      </dsp:txXfrm>
    </dsp:sp>
    <dsp:sp modelId="{334863E8-C51B-431D-BB7B-8E7012399EEB}">
      <dsp:nvSpPr>
        <dsp:cNvPr id="0" name=""/>
        <dsp:cNvSpPr/>
      </dsp:nvSpPr>
      <dsp:spPr>
        <a:xfrm>
          <a:off x="0" y="702211"/>
          <a:ext cx="8844594" cy="32906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smtClean="0"/>
            <a:t>3. </a:t>
          </a:r>
          <a:r>
            <a:rPr lang="ru-RU" sz="1200" kern="1200" smtClean="0">
              <a:hlinkClick xmlns:r="http://schemas.openxmlformats.org/officeDocument/2006/relationships" r:id="rId3"/>
            </a:rPr>
            <a:t>Федеральный закон от 21 июля 1997 года N 116-ФЗ "О промышленной безопасности опасных производственных объектов" </a:t>
          </a:r>
          <a:r>
            <a:rPr lang="ru-RU" sz="1200" kern="1200" smtClean="0"/>
            <a:t>.</a:t>
          </a:r>
          <a:endParaRPr lang="ru-RU" sz="1200" kern="1200" dirty="0"/>
        </a:p>
      </dsp:txBody>
      <dsp:txXfrm>
        <a:off x="0" y="702211"/>
        <a:ext cx="8844594" cy="329062"/>
      </dsp:txXfrm>
    </dsp:sp>
    <dsp:sp modelId="{8F63C563-FBD5-48B0-BC52-9FEC81258D16}">
      <dsp:nvSpPr>
        <dsp:cNvPr id="0" name=""/>
        <dsp:cNvSpPr/>
      </dsp:nvSpPr>
      <dsp:spPr>
        <a:xfrm>
          <a:off x="0" y="1045674"/>
          <a:ext cx="8844594" cy="32906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smtClean="0"/>
            <a:t>4. </a:t>
          </a:r>
          <a:r>
            <a:rPr lang="ru-RU" sz="1200" kern="1200" smtClean="0">
              <a:hlinkClick xmlns:r="http://schemas.openxmlformats.org/officeDocument/2006/relationships" r:id="rId4"/>
            </a:rPr>
            <a:t>Федеральный закон от 24 июля 2008 года N 161-ФЗ "О содействии развитию жилищного строительства" </a:t>
          </a:r>
          <a:r>
            <a:rPr lang="ru-RU" sz="1200" kern="1200" smtClean="0"/>
            <a:t>.</a:t>
          </a:r>
          <a:endParaRPr lang="ru-RU" sz="1200" kern="1200" dirty="0"/>
        </a:p>
      </dsp:txBody>
      <dsp:txXfrm>
        <a:off x="0" y="1045674"/>
        <a:ext cx="8844594" cy="329062"/>
      </dsp:txXfrm>
    </dsp:sp>
    <dsp:sp modelId="{46659E1B-B7A3-4F4A-9ED1-45D7EDF15F0A}">
      <dsp:nvSpPr>
        <dsp:cNvPr id="0" name=""/>
        <dsp:cNvSpPr/>
      </dsp:nvSpPr>
      <dsp:spPr>
        <a:xfrm>
          <a:off x="0" y="1389136"/>
          <a:ext cx="8844594" cy="32906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smtClean="0"/>
            <a:t>5. </a:t>
          </a:r>
          <a:r>
            <a:rPr lang="ru-RU" sz="1200" kern="1200" smtClean="0">
              <a:hlinkClick xmlns:r="http://schemas.openxmlformats.org/officeDocument/2006/relationships" r:id="rId5"/>
            </a:rPr>
            <a:t>Федеральный закон от 30.12.2009 N 384-ФЗ  Технический регламент о безопасности зданий и сооружений </a:t>
          </a:r>
          <a:r>
            <a:rPr lang="ru-RU" sz="1200" kern="1200" smtClean="0"/>
            <a:t>.</a:t>
          </a:r>
          <a:endParaRPr lang="ru-RU" sz="1200" kern="1200" dirty="0"/>
        </a:p>
      </dsp:txBody>
      <dsp:txXfrm>
        <a:off x="0" y="1389136"/>
        <a:ext cx="8844594" cy="329062"/>
      </dsp:txXfrm>
    </dsp:sp>
    <dsp:sp modelId="{2EC37751-2438-4997-A74E-0E72E9993924}">
      <dsp:nvSpPr>
        <dsp:cNvPr id="0" name=""/>
        <dsp:cNvSpPr/>
      </dsp:nvSpPr>
      <dsp:spPr>
        <a:xfrm>
          <a:off x="0" y="1732599"/>
          <a:ext cx="8844594" cy="32906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smtClean="0"/>
            <a:t>6. </a:t>
          </a:r>
          <a:r>
            <a:rPr lang="ru-RU" sz="1200" kern="1200" smtClean="0">
              <a:hlinkClick xmlns:r="http://schemas.openxmlformats.org/officeDocument/2006/relationships" r:id="rId6"/>
            </a:rPr>
            <a:t>СП 13-102-2003 Правила обследования несущих строительных конструкций зданий и сооружений </a:t>
          </a:r>
          <a:r>
            <a:rPr lang="ru-RU" sz="1200" kern="1200" smtClean="0"/>
            <a:t>.</a:t>
          </a:r>
          <a:endParaRPr lang="ru-RU" sz="1200" kern="1200" dirty="0"/>
        </a:p>
      </dsp:txBody>
      <dsp:txXfrm>
        <a:off x="0" y="1732599"/>
        <a:ext cx="8844594" cy="329062"/>
      </dsp:txXfrm>
    </dsp:sp>
    <dsp:sp modelId="{15C37D32-FFF4-4E0A-8C1E-78C1D8177BFF}">
      <dsp:nvSpPr>
        <dsp:cNvPr id="0" name=""/>
        <dsp:cNvSpPr/>
      </dsp:nvSpPr>
      <dsp:spPr>
        <a:xfrm>
          <a:off x="0" y="2076061"/>
          <a:ext cx="8844594" cy="32906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smtClean="0"/>
            <a:t>7. </a:t>
          </a:r>
          <a:r>
            <a:rPr lang="ru-RU" sz="1200" kern="1200" smtClean="0">
              <a:hlinkClick xmlns:r="http://schemas.openxmlformats.org/officeDocument/2006/relationships" r:id="rId7"/>
            </a:rPr>
            <a:t>Постановление Правительства РФ от 19 января 2006 года N 20 "Об инженерных изысканиях для подготовки проектной документации, строительства, реконструкции объектов капитального строительства" </a:t>
          </a:r>
          <a:r>
            <a:rPr lang="ru-RU" sz="1200" kern="1200" smtClean="0"/>
            <a:t>. </a:t>
          </a:r>
          <a:endParaRPr lang="ru-RU" sz="1200" kern="1200" dirty="0"/>
        </a:p>
      </dsp:txBody>
      <dsp:txXfrm>
        <a:off x="0" y="2076061"/>
        <a:ext cx="8844594" cy="329062"/>
      </dsp:txXfrm>
    </dsp:sp>
    <dsp:sp modelId="{A54B4EF5-23EC-4A81-B1FB-1B38E112659C}">
      <dsp:nvSpPr>
        <dsp:cNvPr id="0" name=""/>
        <dsp:cNvSpPr/>
      </dsp:nvSpPr>
      <dsp:spPr>
        <a:xfrm>
          <a:off x="0" y="2419524"/>
          <a:ext cx="8844594" cy="32906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smtClean="0"/>
            <a:t>8. </a:t>
          </a:r>
          <a:r>
            <a:rPr lang="ru-RU" sz="1200" kern="1200" smtClean="0">
              <a:hlinkClick xmlns:r="http://schemas.openxmlformats.org/officeDocument/2006/relationships" r:id="rId8"/>
            </a:rPr>
            <a:t>Постановление Госстроя России от 27 сентября 2003 года N 170 "Об утверждении Правил и норм технической эксплуатации жилищного фонда" </a:t>
          </a:r>
          <a:r>
            <a:rPr lang="ru-RU" sz="1200" kern="1200" smtClean="0"/>
            <a:t>.</a:t>
          </a:r>
          <a:endParaRPr lang="ru-RU" sz="1200" kern="1200" dirty="0"/>
        </a:p>
      </dsp:txBody>
      <dsp:txXfrm>
        <a:off x="0" y="2419524"/>
        <a:ext cx="8844594" cy="329062"/>
      </dsp:txXfrm>
    </dsp:sp>
    <dsp:sp modelId="{124F102A-AF2F-42D7-B2A3-6A19B0E65485}">
      <dsp:nvSpPr>
        <dsp:cNvPr id="0" name=""/>
        <dsp:cNvSpPr/>
      </dsp:nvSpPr>
      <dsp:spPr>
        <a:xfrm>
          <a:off x="0" y="2762986"/>
          <a:ext cx="8844594" cy="32906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smtClean="0"/>
            <a:t>9. </a:t>
          </a:r>
          <a:r>
            <a:rPr lang="ru-RU" sz="1200" kern="1200" smtClean="0">
              <a:hlinkClick xmlns:r="http://schemas.openxmlformats.org/officeDocument/2006/relationships" r:id="rId9"/>
            </a:rPr>
            <a:t>Постановление Правительства РФ от 21 июня 2010 года N 468 "О порядке проведения строительного контроля при осуществлении строительства, реконструкции и капитального ремонта объектов капитального строительства" </a:t>
          </a:r>
          <a:r>
            <a:rPr lang="ru-RU" sz="1200" kern="1200" smtClean="0"/>
            <a:t>.</a:t>
          </a:r>
          <a:endParaRPr lang="ru-RU" sz="1200" kern="1200" dirty="0"/>
        </a:p>
      </dsp:txBody>
      <dsp:txXfrm>
        <a:off x="0" y="2762986"/>
        <a:ext cx="8844594" cy="329062"/>
      </dsp:txXfrm>
    </dsp:sp>
    <dsp:sp modelId="{6B3592DF-FC53-417C-8562-861DD86E5306}">
      <dsp:nvSpPr>
        <dsp:cNvPr id="0" name=""/>
        <dsp:cNvSpPr/>
      </dsp:nvSpPr>
      <dsp:spPr>
        <a:xfrm>
          <a:off x="0" y="3106449"/>
          <a:ext cx="8844594" cy="32906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smtClean="0"/>
            <a:t>10. </a:t>
          </a:r>
          <a:r>
            <a:rPr lang="ru-RU" sz="1200" kern="1200" smtClean="0">
              <a:hlinkClick xmlns:r="http://schemas.openxmlformats.org/officeDocument/2006/relationships" r:id="rId10"/>
            </a:rPr>
            <a:t>ВСН 41-85(р) Инструкция по разработке проектов организации и проектов производства работ по капитальному ремонту жилых зданий </a:t>
          </a:r>
          <a:r>
            <a:rPr lang="ru-RU" sz="1200" kern="1200" smtClean="0"/>
            <a:t>.</a:t>
          </a:r>
          <a:endParaRPr lang="ru-RU" sz="1200" kern="1200" dirty="0"/>
        </a:p>
      </dsp:txBody>
      <dsp:txXfrm>
        <a:off x="0" y="3106449"/>
        <a:ext cx="8844594" cy="329062"/>
      </dsp:txXfrm>
    </dsp:sp>
    <dsp:sp modelId="{79149525-A05B-48E6-95EA-8729B0DDF41E}">
      <dsp:nvSpPr>
        <dsp:cNvPr id="0" name=""/>
        <dsp:cNvSpPr/>
      </dsp:nvSpPr>
      <dsp:spPr>
        <a:xfrm>
          <a:off x="0" y="3449911"/>
          <a:ext cx="8844594" cy="32906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smtClean="0"/>
            <a:t>11. </a:t>
          </a:r>
          <a:r>
            <a:rPr lang="ru-RU" sz="1200" kern="1200" smtClean="0">
              <a:hlinkClick xmlns:r="http://schemas.openxmlformats.org/officeDocument/2006/relationships" r:id="rId11"/>
            </a:rPr>
            <a:t>ВСН 42-85(р) Правила приемки в эксплуатацию законченных капитальным ремонтом жилых домов </a:t>
          </a:r>
          <a:r>
            <a:rPr lang="ru-RU" sz="1200" kern="1200" smtClean="0"/>
            <a:t>.</a:t>
          </a:r>
          <a:endParaRPr lang="ru-RU" sz="1200" kern="1200" dirty="0"/>
        </a:p>
      </dsp:txBody>
      <dsp:txXfrm>
        <a:off x="0" y="3449911"/>
        <a:ext cx="8844594" cy="329062"/>
      </dsp:txXfrm>
    </dsp:sp>
    <dsp:sp modelId="{75DF2240-7039-48EB-B541-6EC9B387E560}">
      <dsp:nvSpPr>
        <dsp:cNvPr id="0" name=""/>
        <dsp:cNvSpPr/>
      </dsp:nvSpPr>
      <dsp:spPr>
        <a:xfrm>
          <a:off x="0" y="3793374"/>
          <a:ext cx="8844594" cy="32906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smtClean="0"/>
            <a:t>12. </a:t>
          </a:r>
          <a:r>
            <a:rPr lang="ru-RU" sz="1200" kern="1200" smtClean="0">
              <a:hlinkClick xmlns:r="http://schemas.openxmlformats.org/officeDocument/2006/relationships" r:id="rId12"/>
            </a:rPr>
            <a:t>ВСН 53-86(р) Правила оценки физического износа жилых зданий </a:t>
          </a:r>
          <a:r>
            <a:rPr lang="ru-RU" sz="1200" kern="1200" smtClean="0"/>
            <a:t>.</a:t>
          </a:r>
          <a:endParaRPr lang="ru-RU" sz="1200" kern="1200" dirty="0"/>
        </a:p>
      </dsp:txBody>
      <dsp:txXfrm>
        <a:off x="0" y="3793374"/>
        <a:ext cx="8844594" cy="329062"/>
      </dsp:txXfrm>
    </dsp:sp>
    <dsp:sp modelId="{37E01716-7844-4C4D-9E21-22B6AC12F269}">
      <dsp:nvSpPr>
        <dsp:cNvPr id="0" name=""/>
        <dsp:cNvSpPr/>
      </dsp:nvSpPr>
      <dsp:spPr>
        <a:xfrm>
          <a:off x="0" y="4136837"/>
          <a:ext cx="8844594" cy="32906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smtClean="0"/>
            <a:t>13. </a:t>
          </a:r>
          <a:r>
            <a:rPr lang="ru-RU" sz="1200" kern="1200" smtClean="0">
              <a:hlinkClick xmlns:r="http://schemas.openxmlformats.org/officeDocument/2006/relationships" r:id="rId13"/>
            </a:rPr>
            <a:t>ВСН 57-88(р) Положение по техническому обследованию жилых зданий </a:t>
          </a:r>
          <a:r>
            <a:rPr lang="ru-RU" sz="1200" kern="1200" smtClean="0"/>
            <a:t>.</a:t>
          </a:r>
          <a:endParaRPr lang="ru-RU" sz="1200" kern="1200" dirty="0"/>
        </a:p>
      </dsp:txBody>
      <dsp:txXfrm>
        <a:off x="0" y="4136837"/>
        <a:ext cx="8844594" cy="329062"/>
      </dsp:txXfrm>
    </dsp:sp>
    <dsp:sp modelId="{12987C66-2D76-4948-8947-28DE13F6BA0B}">
      <dsp:nvSpPr>
        <dsp:cNvPr id="0" name=""/>
        <dsp:cNvSpPr/>
      </dsp:nvSpPr>
      <dsp:spPr>
        <a:xfrm>
          <a:off x="0" y="4480299"/>
          <a:ext cx="8844594" cy="32906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smtClean="0"/>
            <a:t>14. </a:t>
          </a:r>
          <a:r>
            <a:rPr lang="ru-RU" sz="1200" kern="1200" smtClean="0">
              <a:hlinkClick xmlns:r="http://schemas.openxmlformats.org/officeDocument/2006/relationships" r:id="rId14"/>
            </a:rPr>
            <a:t>ВСН 58-88(р) Положение об организации и проведении реконструкции, ремонта и технического обслуживания зданий, объектов коммунального и социально-культурного назначения </a:t>
          </a:r>
          <a:r>
            <a:rPr lang="ru-RU" sz="1200" kern="1200" smtClean="0"/>
            <a:t>.</a:t>
          </a:r>
          <a:endParaRPr lang="ru-RU" sz="1200" kern="1200" dirty="0"/>
        </a:p>
      </dsp:txBody>
      <dsp:txXfrm>
        <a:off x="0" y="4480299"/>
        <a:ext cx="8844594" cy="329062"/>
      </dsp:txXfrm>
    </dsp:sp>
    <dsp:sp modelId="{AB4BE0B2-F54F-4236-A823-194BB14E2B08}">
      <dsp:nvSpPr>
        <dsp:cNvPr id="0" name=""/>
        <dsp:cNvSpPr/>
      </dsp:nvSpPr>
      <dsp:spPr>
        <a:xfrm>
          <a:off x="0" y="4823762"/>
          <a:ext cx="8844594" cy="32906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smtClean="0"/>
            <a:t>15. </a:t>
          </a:r>
          <a:r>
            <a:rPr lang="ru-RU" sz="1200" kern="1200" smtClean="0">
              <a:hlinkClick xmlns:r="http://schemas.openxmlformats.org/officeDocument/2006/relationships" r:id="rId15"/>
            </a:rPr>
            <a:t>ВСН 61-89(р) Реконструкция и капитальный ремонт жилых домов. Нормы проектирования </a:t>
          </a:r>
          <a:r>
            <a:rPr lang="ru-RU" sz="1200" kern="1200" smtClean="0"/>
            <a:t>.</a:t>
          </a:r>
          <a:endParaRPr lang="ru-RU" sz="1200" kern="1200" dirty="0"/>
        </a:p>
      </dsp:txBody>
      <dsp:txXfrm>
        <a:off x="0" y="4823762"/>
        <a:ext cx="8844594" cy="329062"/>
      </dsp:txXfrm>
    </dsp:sp>
    <dsp:sp modelId="{9C3AE4B3-FBB7-4DFB-8036-A9B3FB16003E}">
      <dsp:nvSpPr>
        <dsp:cNvPr id="0" name=""/>
        <dsp:cNvSpPr/>
      </dsp:nvSpPr>
      <dsp:spPr>
        <a:xfrm>
          <a:off x="0" y="5167224"/>
          <a:ext cx="8844594" cy="32906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smtClean="0"/>
            <a:t>16. </a:t>
          </a:r>
          <a:r>
            <a:rPr lang="ru-RU" sz="1200" kern="1200" smtClean="0">
              <a:hlinkClick xmlns:r="http://schemas.openxmlformats.org/officeDocument/2006/relationships" r:id="rId16"/>
            </a:rPr>
            <a:t>МДС 13-1.99 Инструкция о составе, порядке разработки, согласования и утверждения проектно-сметной документации на капитальный ремонт жилых зданий </a:t>
          </a:r>
          <a:r>
            <a:rPr lang="ru-RU" sz="1200" kern="1200" smtClean="0"/>
            <a:t>.</a:t>
          </a:r>
          <a:endParaRPr lang="ru-RU" sz="1200" kern="1200" dirty="0"/>
        </a:p>
      </dsp:txBody>
      <dsp:txXfrm>
        <a:off x="0" y="5167224"/>
        <a:ext cx="8844594" cy="329062"/>
      </dsp:txXfrm>
    </dsp:sp>
    <dsp:sp modelId="{D0AC5B82-66BD-4BDA-B9A4-E17D266DC075}">
      <dsp:nvSpPr>
        <dsp:cNvPr id="0" name=""/>
        <dsp:cNvSpPr/>
      </dsp:nvSpPr>
      <dsp:spPr>
        <a:xfrm>
          <a:off x="0" y="5510687"/>
          <a:ext cx="8844594" cy="32906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smtClean="0"/>
            <a:t>17. </a:t>
          </a:r>
          <a:r>
            <a:rPr lang="ru-RU" sz="1200" kern="1200" smtClean="0">
              <a:hlinkClick xmlns:r="http://schemas.openxmlformats.org/officeDocument/2006/relationships" r:id="rId17"/>
            </a:rPr>
            <a:t>ПОТ Р О-14000-004-98 Положение. Техническая эксплуатация промышленных зданий и сооружений </a:t>
          </a:r>
          <a:r>
            <a:rPr lang="ru-RU" sz="1200" kern="1200" smtClean="0"/>
            <a:t>. </a:t>
          </a:r>
          <a:endParaRPr lang="ru-RU" sz="1200" kern="1200" dirty="0"/>
        </a:p>
      </dsp:txBody>
      <dsp:txXfrm>
        <a:off x="0" y="5510687"/>
        <a:ext cx="8844594" cy="329062"/>
      </dsp:txXfrm>
    </dsp:sp>
    <dsp:sp modelId="{9531EFA3-0C2D-4A93-8ADD-DFBD850E77CA}">
      <dsp:nvSpPr>
        <dsp:cNvPr id="0" name=""/>
        <dsp:cNvSpPr/>
      </dsp:nvSpPr>
      <dsp:spPr>
        <a:xfrm>
          <a:off x="0" y="5854149"/>
          <a:ext cx="8844594" cy="32906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l" defTabSz="355600" rtl="0">
            <a:lnSpc>
              <a:spcPct val="90000"/>
            </a:lnSpc>
            <a:spcBef>
              <a:spcPct val="0"/>
            </a:spcBef>
            <a:spcAft>
              <a:spcPct val="35000"/>
            </a:spcAft>
          </a:pPr>
          <a:r>
            <a:rPr lang="ru-RU" sz="800" kern="1200" smtClean="0"/>
            <a:t>Требования к составу и порядку ведения исполнительной документации при строительстве, реконструкции, капитальном ремонте объектов капитального строительства и требования, предъявляемые к актам освидетельствования работ, конструкций, участков сетей инженерно-технического обеспечения (</a:t>
          </a:r>
          <a:r>
            <a:rPr lang="ru-RU" sz="800" kern="1200" smtClean="0">
              <a:hlinkClick xmlns:r="http://schemas.openxmlformats.org/officeDocument/2006/relationships" r:id="rId18"/>
            </a:rPr>
            <a:t>РД-11-02-2006 </a:t>
          </a:r>
          <a:r>
            <a:rPr lang="ru-RU" sz="800" kern="1200" smtClean="0"/>
            <a:t>) утверждены </a:t>
          </a:r>
          <a:r>
            <a:rPr lang="ru-RU" sz="800" kern="1200" smtClean="0">
              <a:hlinkClick xmlns:r="http://schemas.openxmlformats.org/officeDocument/2006/relationships" r:id="rId19"/>
            </a:rPr>
            <a:t>приказом Ростехнадзора от 26 декабря 2006 года N 1128 </a:t>
          </a:r>
          <a:r>
            <a:rPr lang="ru-RU" sz="800" kern="1200" smtClean="0"/>
            <a:t>.</a:t>
          </a:r>
          <a:endParaRPr lang="ru-RU" sz="800" kern="1200" dirty="0"/>
        </a:p>
      </dsp:txBody>
      <dsp:txXfrm>
        <a:off x="0" y="5854149"/>
        <a:ext cx="8844594" cy="32906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7D5A17-D44D-4D14-86F6-CE2C725D3FCB}">
      <dsp:nvSpPr>
        <dsp:cNvPr id="0" name=""/>
        <dsp:cNvSpPr/>
      </dsp:nvSpPr>
      <dsp:spPr>
        <a:xfrm rot="580340">
          <a:off x="4309431" y="2084604"/>
          <a:ext cx="3428180" cy="3076865"/>
        </a:xfrm>
        <a:prstGeom prst="gear9">
          <a:avLst/>
        </a:prstGeom>
        <a:gradFill rotWithShape="0">
          <a:gsLst>
            <a:gs pos="0">
              <a:srgbClr val="C00000"/>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ru-RU" sz="1300" b="1" kern="1200" dirty="0" smtClean="0">
              <a:latin typeface="Times New Roman" pitchFamily="18" charset="0"/>
              <a:cs typeface="Times New Roman" pitchFamily="18" charset="0"/>
            </a:rPr>
            <a:t>обеспечение исполнения членами СРО обязательств по договорам строительного подряда, заключенным с использованием конкурентных способов определения подрядчиков, исполнителей. </a:t>
          </a:r>
          <a:endParaRPr lang="ru-RU" sz="1300" b="1" kern="1200" dirty="0">
            <a:latin typeface="Times New Roman" pitchFamily="18" charset="0"/>
            <a:cs typeface="Times New Roman" pitchFamily="18" charset="0"/>
          </a:endParaRPr>
        </a:p>
      </dsp:txBody>
      <dsp:txXfrm rot="580340">
        <a:off x="4309431" y="2084604"/>
        <a:ext cx="3428180" cy="3076865"/>
      </dsp:txXfrm>
    </dsp:sp>
    <dsp:sp modelId="{7D4C74A9-D11F-4084-81AD-350D46B060EE}">
      <dsp:nvSpPr>
        <dsp:cNvPr id="0" name=""/>
        <dsp:cNvSpPr/>
      </dsp:nvSpPr>
      <dsp:spPr>
        <a:xfrm rot="21088550">
          <a:off x="346606" y="1732790"/>
          <a:ext cx="3706860" cy="3239573"/>
        </a:xfrm>
        <a:prstGeom prst="gear6">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itchFamily="18" charset="0"/>
              <a:cs typeface="Times New Roman" pitchFamily="18" charset="0"/>
            </a:rPr>
            <a:t>повышение качества выполнения инженерных изысканий, осуществления архитектурно-строительного проектирования, строительства, реконструкции, капитального ремонта объектов капитального строительства</a:t>
          </a:r>
          <a:endParaRPr lang="ru-RU" sz="1200" kern="1200" dirty="0"/>
        </a:p>
      </dsp:txBody>
      <dsp:txXfrm rot="21088550">
        <a:off x="346606" y="1732790"/>
        <a:ext cx="3706860" cy="3239573"/>
      </dsp:txXfrm>
    </dsp:sp>
    <dsp:sp modelId="{36617689-0938-488E-AA78-3210A5F6CAD7}">
      <dsp:nvSpPr>
        <dsp:cNvPr id="0" name=""/>
        <dsp:cNvSpPr/>
      </dsp:nvSpPr>
      <dsp:spPr>
        <a:xfrm rot="21339402">
          <a:off x="2480401" y="-45788"/>
          <a:ext cx="3278357" cy="2899434"/>
        </a:xfrm>
        <a:prstGeom prst="gear6">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itchFamily="18" charset="0"/>
              <a:cs typeface="Times New Roman" pitchFamily="18" charset="0"/>
            </a:rPr>
            <a:t>предупреждение причинения вреда жизни или здоровью физических лиц, имуществу физических или юридических лиц, государственному или муниципальному имуществу, окружающей среде,</a:t>
          </a:r>
          <a:endParaRPr lang="ru-RU" sz="1200" kern="1200" dirty="0"/>
        </a:p>
      </dsp:txBody>
      <dsp:txXfrm rot="639402">
        <a:off x="3221916" y="567667"/>
        <a:ext cx="1795327" cy="1672522"/>
      </dsp:txXfrm>
    </dsp:sp>
    <dsp:sp modelId="{BF47192A-12BC-4577-B6FC-AC9C9529ADFE}">
      <dsp:nvSpPr>
        <dsp:cNvPr id="0" name=""/>
        <dsp:cNvSpPr/>
      </dsp:nvSpPr>
      <dsp:spPr>
        <a:xfrm>
          <a:off x="5156048" y="541077"/>
          <a:ext cx="3070495" cy="3159363"/>
        </a:xfrm>
        <a:prstGeom prst="circularArrow">
          <a:avLst>
            <a:gd name="adj1" fmla="val 4688"/>
            <a:gd name="adj2" fmla="val 299029"/>
            <a:gd name="adj3" fmla="val 2530717"/>
            <a:gd name="adj4" fmla="val 15830279"/>
            <a:gd name="adj5" fmla="val 5469"/>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B314105-1FC4-4807-803C-B19559A02CC4}">
      <dsp:nvSpPr>
        <dsp:cNvPr id="0" name=""/>
        <dsp:cNvSpPr/>
      </dsp:nvSpPr>
      <dsp:spPr>
        <a:xfrm rot="515532">
          <a:off x="1164114" y="833533"/>
          <a:ext cx="2504582" cy="2504582"/>
        </a:xfrm>
        <a:prstGeom prst="leftCircularArrow">
          <a:avLst>
            <a:gd name="adj1" fmla="val 6452"/>
            <a:gd name="adj2" fmla="val 429999"/>
            <a:gd name="adj3" fmla="val 10489124"/>
            <a:gd name="adj4" fmla="val 14837806"/>
            <a:gd name="adj5" fmla="val 7527"/>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311F4C3-E75F-440F-B5AC-7DBA717DC5C5}">
      <dsp:nvSpPr>
        <dsp:cNvPr id="0" name=""/>
        <dsp:cNvSpPr/>
      </dsp:nvSpPr>
      <dsp:spPr>
        <a:xfrm rot="958286">
          <a:off x="2312698" y="-380101"/>
          <a:ext cx="2700444" cy="2700444"/>
        </a:xfrm>
        <a:prstGeom prst="circularArrow">
          <a:avLst>
            <a:gd name="adj1" fmla="val 5984"/>
            <a:gd name="adj2" fmla="val 394124"/>
            <a:gd name="adj3" fmla="val 13313824"/>
            <a:gd name="adj4" fmla="val 10508221"/>
            <a:gd name="adj5" fmla="val 6981"/>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C26FB8-4767-46DC-A6FA-4299F8DD912E}">
      <dsp:nvSpPr>
        <dsp:cNvPr id="0" name=""/>
        <dsp:cNvSpPr/>
      </dsp:nvSpPr>
      <dsp:spPr>
        <a:xfrm>
          <a:off x="3465663" y="-177072"/>
          <a:ext cx="2224125" cy="1519822"/>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Обязанность СРО рассмотреть в срок 30 дней</a:t>
          </a:r>
          <a:endParaRPr lang="ru-RU" sz="2000" kern="1200" dirty="0"/>
        </a:p>
      </dsp:txBody>
      <dsp:txXfrm>
        <a:off x="3465663" y="-177072"/>
        <a:ext cx="2224125" cy="1519822"/>
      </dsp:txXfrm>
    </dsp:sp>
    <dsp:sp modelId="{BFB2E096-89EC-4DF2-B447-FECD0B03B25C}">
      <dsp:nvSpPr>
        <dsp:cNvPr id="0" name=""/>
        <dsp:cNvSpPr/>
      </dsp:nvSpPr>
      <dsp:spPr>
        <a:xfrm>
          <a:off x="3679063" y="846398"/>
          <a:ext cx="4637208" cy="4637208"/>
        </a:xfrm>
        <a:custGeom>
          <a:avLst/>
          <a:gdLst/>
          <a:ahLst/>
          <a:cxnLst/>
          <a:rect l="0" t="0" r="0" b="0"/>
          <a:pathLst>
            <a:path>
              <a:moveTo>
                <a:pt x="2235682" y="1483"/>
              </a:moveTo>
              <a:arcTo wR="2318604" hR="2318604" stAng="16077028" swAng="1021601"/>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A2E2C9E-4027-4FA4-B1D2-24C49241D741}">
      <dsp:nvSpPr>
        <dsp:cNvPr id="0" name=""/>
        <dsp:cNvSpPr/>
      </dsp:nvSpPr>
      <dsp:spPr>
        <a:xfrm>
          <a:off x="6191489" y="994057"/>
          <a:ext cx="2267040" cy="1734444"/>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Жалоба – основание для внеплановой проверки</a:t>
          </a:r>
          <a:endParaRPr lang="ru-RU" sz="2000" kern="1200" dirty="0"/>
        </a:p>
      </dsp:txBody>
      <dsp:txXfrm>
        <a:off x="6191489" y="994057"/>
        <a:ext cx="2267040" cy="1734444"/>
      </dsp:txXfrm>
    </dsp:sp>
    <dsp:sp modelId="{2B48FEAD-6A0F-4578-8802-02E02E274EE7}">
      <dsp:nvSpPr>
        <dsp:cNvPr id="0" name=""/>
        <dsp:cNvSpPr/>
      </dsp:nvSpPr>
      <dsp:spPr>
        <a:xfrm>
          <a:off x="2882913" y="623805"/>
          <a:ext cx="4637208" cy="4637208"/>
        </a:xfrm>
        <a:custGeom>
          <a:avLst/>
          <a:gdLst/>
          <a:ahLst/>
          <a:cxnLst/>
          <a:rect l="0" t="0" r="0" b="0"/>
          <a:pathLst>
            <a:path>
              <a:moveTo>
                <a:pt x="4632461" y="2170310"/>
              </a:moveTo>
              <a:arcTo wR="2318604" hR="2318604" stAng="21379977" swAng="293171"/>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49526A6-BBDF-4D90-A09E-754C7D479E4E}">
      <dsp:nvSpPr>
        <dsp:cNvPr id="0" name=""/>
        <dsp:cNvSpPr/>
      </dsp:nvSpPr>
      <dsp:spPr>
        <a:xfrm>
          <a:off x="6378555" y="3057516"/>
          <a:ext cx="1940067" cy="1675370"/>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Принятие решения по жалобе</a:t>
          </a:r>
          <a:endParaRPr lang="ru-RU" sz="2000" kern="1200" dirty="0"/>
        </a:p>
      </dsp:txBody>
      <dsp:txXfrm>
        <a:off x="6378555" y="3057516"/>
        <a:ext cx="1940067" cy="1675370"/>
      </dsp:txXfrm>
    </dsp:sp>
    <dsp:sp modelId="{6B884F3D-3EAB-49E1-A71F-F7BDD4316D97}">
      <dsp:nvSpPr>
        <dsp:cNvPr id="0" name=""/>
        <dsp:cNvSpPr/>
      </dsp:nvSpPr>
      <dsp:spPr>
        <a:xfrm>
          <a:off x="2380044" y="1634793"/>
          <a:ext cx="4637208" cy="4637208"/>
        </a:xfrm>
        <a:custGeom>
          <a:avLst/>
          <a:gdLst/>
          <a:ahLst/>
          <a:cxnLst/>
          <a:rect l="0" t="0" r="0" b="0"/>
          <a:pathLst>
            <a:path>
              <a:moveTo>
                <a:pt x="4065040" y="3843691"/>
              </a:moveTo>
              <a:arcTo wR="2318604" hR="2318604" stAng="2467758" swAng="5776902"/>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D013B17-25D0-4811-A4FB-0094FFCC2B0D}">
      <dsp:nvSpPr>
        <dsp:cNvPr id="0" name=""/>
        <dsp:cNvSpPr/>
      </dsp:nvSpPr>
      <dsp:spPr>
        <a:xfrm>
          <a:off x="833481" y="3293464"/>
          <a:ext cx="2416123" cy="1494795"/>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Меры дисциплинарного воздействия и ответ заявителю</a:t>
          </a:r>
          <a:endParaRPr lang="ru-RU" sz="2000" kern="1200" dirty="0"/>
        </a:p>
      </dsp:txBody>
      <dsp:txXfrm>
        <a:off x="833481" y="3293464"/>
        <a:ext cx="2416123" cy="1494795"/>
      </dsp:txXfrm>
    </dsp:sp>
    <dsp:sp modelId="{6EDC0486-0BA7-4C1D-81E3-9C433920593C}">
      <dsp:nvSpPr>
        <dsp:cNvPr id="0" name=""/>
        <dsp:cNvSpPr/>
      </dsp:nvSpPr>
      <dsp:spPr>
        <a:xfrm>
          <a:off x="1567697" y="-86964"/>
          <a:ext cx="4637208" cy="4637208"/>
        </a:xfrm>
        <a:custGeom>
          <a:avLst/>
          <a:gdLst/>
          <a:ahLst/>
          <a:cxnLst/>
          <a:rect l="0" t="0" r="0" b="0"/>
          <a:pathLst>
            <a:path>
              <a:moveTo>
                <a:pt x="219741" y="3303846"/>
              </a:moveTo>
              <a:arcTo wR="2318604" hR="2318604" stAng="9291230" swAng="380566"/>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90F12EE-6A34-45B0-B5DF-97845A628BBA}">
      <dsp:nvSpPr>
        <dsp:cNvPr id="0" name=""/>
        <dsp:cNvSpPr/>
      </dsp:nvSpPr>
      <dsp:spPr>
        <a:xfrm>
          <a:off x="564079" y="1019059"/>
          <a:ext cx="2516524" cy="1878628"/>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Жалоба в СРО</a:t>
          </a:r>
          <a:endParaRPr lang="ru-RU" sz="2000" kern="1200" dirty="0"/>
        </a:p>
      </dsp:txBody>
      <dsp:txXfrm>
        <a:off x="564079" y="1019059"/>
        <a:ext cx="2516524" cy="1878628"/>
      </dsp:txXfrm>
    </dsp:sp>
    <dsp:sp modelId="{1A22368B-B9F9-4D86-801A-A956F58B070F}">
      <dsp:nvSpPr>
        <dsp:cNvPr id="0" name=""/>
        <dsp:cNvSpPr/>
      </dsp:nvSpPr>
      <dsp:spPr>
        <a:xfrm>
          <a:off x="897455" y="853456"/>
          <a:ext cx="4637208" cy="4637208"/>
        </a:xfrm>
        <a:custGeom>
          <a:avLst/>
          <a:gdLst/>
          <a:ahLst/>
          <a:cxnLst/>
          <a:rect l="0" t="0" r="0" b="0"/>
          <a:pathLst>
            <a:path>
              <a:moveTo>
                <a:pt x="1669862" y="92608"/>
              </a:moveTo>
              <a:arcTo wR="2318604" hR="2318604" stAng="15225109" swAng="1013420"/>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F7AB87-7F2F-421D-AA43-BD8DB0CF8D90}">
      <dsp:nvSpPr>
        <dsp:cNvPr id="0" name=""/>
        <dsp:cNvSpPr/>
      </dsp:nvSpPr>
      <dsp:spPr>
        <a:xfrm>
          <a:off x="2337" y="61207"/>
          <a:ext cx="2841521" cy="185152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1) подготавливать предложения по совершенствованию законодательства Российской Федерации о контрактной системе в сфере закупок;</a:t>
          </a:r>
          <a:endParaRPr lang="ru-RU" sz="1200" kern="1200" dirty="0"/>
        </a:p>
      </dsp:txBody>
      <dsp:txXfrm>
        <a:off x="2337" y="61207"/>
        <a:ext cx="2841521" cy="1851520"/>
      </dsp:txXfrm>
    </dsp:sp>
    <dsp:sp modelId="{B60F0BBE-9129-4006-AC23-1225E3736721}">
      <dsp:nvSpPr>
        <dsp:cNvPr id="0" name=""/>
        <dsp:cNvSpPr/>
      </dsp:nvSpPr>
      <dsp:spPr>
        <a:xfrm>
          <a:off x="3030124" y="724502"/>
          <a:ext cx="448730" cy="52492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p>
      </dsp:txBody>
      <dsp:txXfrm>
        <a:off x="3030124" y="724502"/>
        <a:ext cx="448730" cy="524929"/>
      </dsp:txXfrm>
    </dsp:sp>
    <dsp:sp modelId="{EC86C2D4-D48C-4461-BBBB-C8E703311440}">
      <dsp:nvSpPr>
        <dsp:cNvPr id="0" name=""/>
        <dsp:cNvSpPr/>
      </dsp:nvSpPr>
      <dsp:spPr>
        <a:xfrm>
          <a:off x="3690519" y="78797"/>
          <a:ext cx="2165060" cy="1816341"/>
        </a:xfrm>
        <a:prstGeom prst="roundRect">
          <a:avLst>
            <a:gd name="adj" fmla="val 10000"/>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2) направлять заказчикам запросы о предоставлении информации об осуществлении закупок и о ходе исполнения контрактов;</a:t>
          </a:r>
          <a:endParaRPr lang="ru-RU" sz="1200" kern="1200" dirty="0"/>
        </a:p>
      </dsp:txBody>
      <dsp:txXfrm>
        <a:off x="3690519" y="78797"/>
        <a:ext cx="2165060" cy="1816341"/>
      </dsp:txXfrm>
    </dsp:sp>
    <dsp:sp modelId="{5EDD4A45-C8EB-4965-8A36-C8634B7BFA79}">
      <dsp:nvSpPr>
        <dsp:cNvPr id="0" name=""/>
        <dsp:cNvSpPr/>
      </dsp:nvSpPr>
      <dsp:spPr>
        <a:xfrm>
          <a:off x="6041845" y="724502"/>
          <a:ext cx="448730" cy="524929"/>
        </a:xfrm>
        <a:prstGeom prst="rightArrow">
          <a:avLst>
            <a:gd name="adj1" fmla="val 60000"/>
            <a:gd name="adj2" fmla="val 50000"/>
          </a:avLst>
        </a:prstGeom>
        <a:solidFill>
          <a:schemeClr val="accent3">
            <a:hueOff val="677650"/>
            <a:satOff val="25000"/>
            <a:lumOff val="-36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p>
      </dsp:txBody>
      <dsp:txXfrm>
        <a:off x="6041845" y="724502"/>
        <a:ext cx="448730" cy="524929"/>
      </dsp:txXfrm>
    </dsp:sp>
    <dsp:sp modelId="{F0840D9C-68B8-457F-8D9F-C943A7CF6A38}">
      <dsp:nvSpPr>
        <dsp:cNvPr id="0" name=""/>
        <dsp:cNvSpPr/>
      </dsp:nvSpPr>
      <dsp:spPr>
        <a:xfrm>
          <a:off x="6702240" y="66586"/>
          <a:ext cx="2196661" cy="1840763"/>
        </a:xfrm>
        <a:prstGeom prst="roundRect">
          <a:avLst>
            <a:gd name="adj" fmla="val 10000"/>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3) осуществлять независимый мониторинг закупок и оценку эффективности закупок, в том числе оценку осуществления закупок и результатов исполнения контрактов в части их соответствия требованиям настоящего Федерального закона;</a:t>
          </a:r>
          <a:endParaRPr lang="ru-RU" sz="1200" kern="1200" dirty="0"/>
        </a:p>
      </dsp:txBody>
      <dsp:txXfrm>
        <a:off x="6702240" y="66586"/>
        <a:ext cx="2196661" cy="1840763"/>
      </dsp:txXfrm>
    </dsp:sp>
    <dsp:sp modelId="{37530644-51DD-4B50-A563-B761FC3D9BEA}">
      <dsp:nvSpPr>
        <dsp:cNvPr id="0" name=""/>
        <dsp:cNvSpPr/>
      </dsp:nvSpPr>
      <dsp:spPr>
        <a:xfrm rot="5454316">
          <a:off x="7408659" y="2316048"/>
          <a:ext cx="733527" cy="524929"/>
        </a:xfrm>
        <a:prstGeom prst="rightArrow">
          <a:avLst>
            <a:gd name="adj1" fmla="val 60000"/>
            <a:gd name="adj2" fmla="val 50000"/>
          </a:avLst>
        </a:prstGeom>
        <a:solidFill>
          <a:schemeClr val="accent3">
            <a:hueOff val="1355300"/>
            <a:satOff val="50000"/>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p>
      </dsp:txBody>
      <dsp:txXfrm rot="5454316">
        <a:off x="7408659" y="2316048"/>
        <a:ext cx="733527" cy="524929"/>
      </dsp:txXfrm>
    </dsp:sp>
    <dsp:sp modelId="{D62BA3C3-BBB0-4F89-AEC2-C94B7E20CB1F}">
      <dsp:nvSpPr>
        <dsp:cNvPr id="0" name=""/>
        <dsp:cNvSpPr/>
      </dsp:nvSpPr>
      <dsp:spPr>
        <a:xfrm>
          <a:off x="6602059" y="3291191"/>
          <a:ext cx="2296842" cy="1731671"/>
        </a:xfrm>
        <a:prstGeom prst="roundRect">
          <a:avLst>
            <a:gd name="adj" fmla="val 10000"/>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4) обращаться от своего имени в государственные органы и муниципальные органы с заявлением о проведении мероприятий по контролю в соответствии с настоящим Федеральным законом;</a:t>
          </a:r>
          <a:endParaRPr lang="ru-RU" sz="1200" kern="1200" dirty="0"/>
        </a:p>
      </dsp:txBody>
      <dsp:txXfrm>
        <a:off x="6602059" y="3291191"/>
        <a:ext cx="2296842" cy="1731671"/>
      </dsp:txXfrm>
    </dsp:sp>
    <dsp:sp modelId="{5E23C3E9-30E7-4092-A84E-8BBF224CF795}">
      <dsp:nvSpPr>
        <dsp:cNvPr id="0" name=""/>
        <dsp:cNvSpPr/>
      </dsp:nvSpPr>
      <dsp:spPr>
        <a:xfrm rot="10800000">
          <a:off x="5967063" y="3894562"/>
          <a:ext cx="448730" cy="524929"/>
        </a:xfrm>
        <a:prstGeom prst="rightArrow">
          <a:avLst>
            <a:gd name="adj1" fmla="val 60000"/>
            <a:gd name="adj2" fmla="val 50000"/>
          </a:avLst>
        </a:prstGeom>
        <a:solidFill>
          <a:schemeClr val="accent3">
            <a:hueOff val="2032949"/>
            <a:satOff val="75000"/>
            <a:lumOff val="-1102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p>
      </dsp:txBody>
      <dsp:txXfrm rot="10800000">
        <a:off x="5967063" y="3894562"/>
        <a:ext cx="448730" cy="524929"/>
      </dsp:txXfrm>
    </dsp:sp>
    <dsp:sp modelId="{2A264119-5D80-4BF0-B084-CED223E29B7E}">
      <dsp:nvSpPr>
        <dsp:cNvPr id="0" name=""/>
        <dsp:cNvSpPr/>
      </dsp:nvSpPr>
      <dsp:spPr>
        <a:xfrm>
          <a:off x="3211521" y="2759388"/>
          <a:ext cx="2543877" cy="2795276"/>
        </a:xfrm>
        <a:prstGeom prst="roundRect">
          <a:avLst>
            <a:gd name="adj" fmla="val 10000"/>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5) обращаться от своего имени в правоохранительные органы в случаях выявления в действиях (бездействии) заказчика, уполномоченного органа, уполномоченного учреждения, специализированной организации, комиссий по осуществлению закупок и их членов, должностных лиц контрактной службы, контрактных управляющих признаков состава преступления;</a:t>
          </a:r>
          <a:endParaRPr lang="ru-RU" sz="1200" kern="1200" dirty="0"/>
        </a:p>
      </dsp:txBody>
      <dsp:txXfrm>
        <a:off x="3211521" y="2759388"/>
        <a:ext cx="2543877" cy="2795276"/>
      </dsp:txXfrm>
    </dsp:sp>
    <dsp:sp modelId="{D37C0DF6-38BA-43C9-9BE2-6612BC2CDBE7}">
      <dsp:nvSpPr>
        <dsp:cNvPr id="0" name=""/>
        <dsp:cNvSpPr/>
      </dsp:nvSpPr>
      <dsp:spPr>
        <a:xfrm rot="10800000">
          <a:off x="2576525" y="3894562"/>
          <a:ext cx="448730" cy="524929"/>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p>
      </dsp:txBody>
      <dsp:txXfrm rot="10800000">
        <a:off x="2576525" y="3894562"/>
        <a:ext cx="448730" cy="524929"/>
      </dsp:txXfrm>
    </dsp:sp>
    <dsp:sp modelId="{DB5149EF-C518-4D74-AD70-6DF05B8E7205}">
      <dsp:nvSpPr>
        <dsp:cNvPr id="0" name=""/>
        <dsp:cNvSpPr/>
      </dsp:nvSpPr>
      <dsp:spPr>
        <a:xfrm>
          <a:off x="130014" y="3206317"/>
          <a:ext cx="2234846" cy="1901418"/>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6) обращаться в суд в защиту нарушенных или оспариваемых прав и законных интересов группы лиц в соответствии с законодательством Российской Федерации.</a:t>
          </a:r>
          <a:endParaRPr lang="ru-RU" sz="1200" kern="1200" dirty="0"/>
        </a:p>
      </dsp:txBody>
      <dsp:txXfrm>
        <a:off x="130014" y="3206317"/>
        <a:ext cx="2234846" cy="190141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620176-1A91-44B8-B3AB-B87C2A3D2AFF}">
      <dsp:nvSpPr>
        <dsp:cNvPr id="0" name=""/>
        <dsp:cNvSpPr/>
      </dsp:nvSpPr>
      <dsp:spPr>
        <a:xfrm>
          <a:off x="0" y="382601"/>
          <a:ext cx="8747490" cy="6236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8902" tIns="229108" rIns="678902" bIns="78232" numCol="1" spcCol="1270" anchor="t" anchorCtr="0">
          <a:noAutofit/>
        </a:bodyPr>
        <a:lstStyle/>
        <a:p>
          <a:pPr marL="57150" lvl="1" indent="-57150" algn="l" defTabSz="488950">
            <a:lnSpc>
              <a:spcPct val="90000"/>
            </a:lnSpc>
            <a:spcBef>
              <a:spcPct val="0"/>
            </a:spcBef>
            <a:spcAft>
              <a:spcPct val="15000"/>
            </a:spcAft>
            <a:buChar char="••"/>
          </a:pPr>
          <a:r>
            <a:rPr lang="ru-RU" sz="1100" kern="1200" dirty="0" smtClean="0"/>
            <a:t>В соответствии с частью 11 статьи 55.13 Градостроительного кодекса РФ (в редакции федерального закона 372-ФЗ от 03.07.2016 г.) саморегулируемая организация имеет право осуществлять общественный контроль в сфере закупок. </a:t>
          </a:r>
          <a:endParaRPr lang="ru-RU" sz="1100" kern="1200" dirty="0"/>
        </a:p>
      </dsp:txBody>
      <dsp:txXfrm>
        <a:off x="0" y="382601"/>
        <a:ext cx="8747490" cy="623699"/>
      </dsp:txXfrm>
    </dsp:sp>
    <dsp:sp modelId="{BEA1DBCB-F07B-4C1F-9C95-2AF000219330}">
      <dsp:nvSpPr>
        <dsp:cNvPr id="0" name=""/>
        <dsp:cNvSpPr/>
      </dsp:nvSpPr>
      <dsp:spPr>
        <a:xfrm>
          <a:off x="437374" y="220241"/>
          <a:ext cx="6123243"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444" tIns="0" rIns="231444" bIns="0" numCol="1" spcCol="1270" anchor="ctr" anchorCtr="0">
          <a:noAutofit/>
        </a:bodyPr>
        <a:lstStyle/>
        <a:p>
          <a:pPr lvl="0" algn="l" defTabSz="488950">
            <a:lnSpc>
              <a:spcPct val="90000"/>
            </a:lnSpc>
            <a:spcBef>
              <a:spcPct val="0"/>
            </a:spcBef>
            <a:spcAft>
              <a:spcPct val="35000"/>
            </a:spcAft>
          </a:pPr>
          <a:r>
            <a:rPr lang="ru-RU" sz="1100" kern="1200" dirty="0" smtClean="0"/>
            <a:t>Градостроительный кодекс РФ</a:t>
          </a:r>
          <a:endParaRPr lang="ru-RU" sz="1100" kern="1200" dirty="0"/>
        </a:p>
      </dsp:txBody>
      <dsp:txXfrm>
        <a:off x="437374" y="220241"/>
        <a:ext cx="6123243" cy="324720"/>
      </dsp:txXfrm>
    </dsp:sp>
    <dsp:sp modelId="{6BCB91D0-248C-4BF6-B865-1A6366916F3C}">
      <dsp:nvSpPr>
        <dsp:cNvPr id="0" name=""/>
        <dsp:cNvSpPr/>
      </dsp:nvSpPr>
      <dsp:spPr>
        <a:xfrm>
          <a:off x="0" y="1228061"/>
          <a:ext cx="8747490" cy="138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8902" tIns="229108" rIns="678902" bIns="78232" numCol="1" spcCol="1270" anchor="t" anchorCtr="0">
          <a:noAutofit/>
        </a:bodyPr>
        <a:lstStyle/>
        <a:p>
          <a:pPr marL="57150" lvl="1" indent="-57150" algn="l" defTabSz="488950">
            <a:lnSpc>
              <a:spcPct val="90000"/>
            </a:lnSpc>
            <a:spcBef>
              <a:spcPct val="0"/>
            </a:spcBef>
            <a:spcAft>
              <a:spcPct val="15000"/>
            </a:spcAft>
            <a:buChar char="••"/>
          </a:pPr>
          <a:r>
            <a:rPr lang="ru-RU" sz="1100" kern="1200" dirty="0" smtClean="0"/>
            <a:t>Частью 3 статьи 102 Федерального закона от 5 апреля 2013 г. N 44-ФЗ "О контрактной системе в сфере закупок товаров, работ, услуг для обеспечения государственных и муниципальных нужд" предусмотрено, что граждане и общественные объединения и объединения юридических лиц вправе осуществлять общественный контроль за соблюдением законодательства Российской Федерации и иных нормативных правовых актов о контрактной системе в сфере закупок. </a:t>
          </a:r>
          <a:r>
            <a:rPr lang="ru-RU" sz="1100" b="1" kern="1200" dirty="0" smtClean="0"/>
            <a:t>Запросы о предоставлении информации об осуществлении закупок и о ходе исполнения контрактов, иные обращения, представленные общественными объединениями и объединениями юридических лиц, рассматриваются заказчиками в соответствии с законодательством Российской Федерации о порядке рассмотрения обращений граждан.</a:t>
          </a:r>
          <a:endParaRPr lang="ru-RU" sz="1100" b="1" kern="1200" dirty="0"/>
        </a:p>
      </dsp:txBody>
      <dsp:txXfrm>
        <a:off x="0" y="1228061"/>
        <a:ext cx="8747490" cy="1386000"/>
      </dsp:txXfrm>
    </dsp:sp>
    <dsp:sp modelId="{C3BEF96B-23AD-4583-9E45-661A1F99717C}">
      <dsp:nvSpPr>
        <dsp:cNvPr id="0" name=""/>
        <dsp:cNvSpPr/>
      </dsp:nvSpPr>
      <dsp:spPr>
        <a:xfrm>
          <a:off x="437374" y="1065701"/>
          <a:ext cx="6123243"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444" tIns="0" rIns="231444" bIns="0" numCol="1" spcCol="1270" anchor="ctr" anchorCtr="0">
          <a:noAutofit/>
        </a:bodyPr>
        <a:lstStyle/>
        <a:p>
          <a:pPr lvl="0" algn="l" defTabSz="488950">
            <a:lnSpc>
              <a:spcPct val="90000"/>
            </a:lnSpc>
            <a:spcBef>
              <a:spcPct val="0"/>
            </a:spcBef>
            <a:spcAft>
              <a:spcPct val="35000"/>
            </a:spcAft>
          </a:pPr>
          <a:r>
            <a:rPr lang="ru-RU" sz="1100" kern="1200" dirty="0" smtClean="0"/>
            <a:t>44-ФЗ</a:t>
          </a:r>
          <a:endParaRPr lang="ru-RU" sz="1100" kern="1200" dirty="0"/>
        </a:p>
      </dsp:txBody>
      <dsp:txXfrm>
        <a:off x="437374" y="1065701"/>
        <a:ext cx="6123243" cy="324720"/>
      </dsp:txXfrm>
    </dsp:sp>
    <dsp:sp modelId="{EEFDE067-A64D-4CB7-AE37-ED104F6A17DB}">
      <dsp:nvSpPr>
        <dsp:cNvPr id="0" name=""/>
        <dsp:cNvSpPr/>
      </dsp:nvSpPr>
      <dsp:spPr>
        <a:xfrm>
          <a:off x="0" y="2835821"/>
          <a:ext cx="8747490" cy="14899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8902" tIns="229108" rIns="678902" bIns="78232" numCol="1" spcCol="1270" anchor="t" anchorCtr="0">
          <a:noAutofit/>
        </a:bodyPr>
        <a:lstStyle/>
        <a:p>
          <a:pPr marL="57150" lvl="1" indent="-57150" algn="l" defTabSz="488950">
            <a:lnSpc>
              <a:spcPct val="90000"/>
            </a:lnSpc>
            <a:spcBef>
              <a:spcPct val="0"/>
            </a:spcBef>
            <a:spcAft>
              <a:spcPct val="15000"/>
            </a:spcAft>
            <a:buChar char="••"/>
          </a:pPr>
          <a:r>
            <a:rPr lang="ru-RU" sz="1100" kern="1200" dirty="0" smtClean="0"/>
            <a:t>Субъектами общественного контроля в соответствии с Федеральным законом от 21 июля 2014 г. N 212-ФЗ "Об основах общественного контроля в Российской Федерации" являются:</a:t>
          </a:r>
          <a:endParaRPr lang="ru-RU" sz="1100" kern="1200" dirty="0"/>
        </a:p>
        <a:p>
          <a:pPr marL="57150" lvl="1" indent="-57150" algn="l" defTabSz="488950">
            <a:lnSpc>
              <a:spcPct val="90000"/>
            </a:lnSpc>
            <a:spcBef>
              <a:spcPct val="0"/>
            </a:spcBef>
            <a:spcAft>
              <a:spcPct val="15000"/>
            </a:spcAft>
            <a:buChar char="••"/>
          </a:pPr>
          <a:r>
            <a:rPr lang="ru-RU" sz="1100" kern="1200" dirty="0" smtClean="0"/>
            <a:t>1) Общественная палата Российской Федерации;</a:t>
          </a:r>
          <a:endParaRPr lang="ru-RU" sz="1100" kern="1200" dirty="0"/>
        </a:p>
        <a:p>
          <a:pPr marL="57150" lvl="1" indent="-57150" algn="l" defTabSz="488950">
            <a:lnSpc>
              <a:spcPct val="90000"/>
            </a:lnSpc>
            <a:spcBef>
              <a:spcPct val="0"/>
            </a:spcBef>
            <a:spcAft>
              <a:spcPct val="15000"/>
            </a:spcAft>
            <a:buChar char="••"/>
          </a:pPr>
          <a:r>
            <a:rPr lang="ru-RU" sz="1100" kern="1200" dirty="0" smtClean="0"/>
            <a:t>2) общественные палаты субъектов Российской Федерации;</a:t>
          </a:r>
          <a:endParaRPr lang="ru-RU" sz="1100" kern="1200" dirty="0"/>
        </a:p>
        <a:p>
          <a:pPr marL="57150" lvl="1" indent="-57150" algn="l" defTabSz="488950">
            <a:lnSpc>
              <a:spcPct val="90000"/>
            </a:lnSpc>
            <a:spcBef>
              <a:spcPct val="0"/>
            </a:spcBef>
            <a:spcAft>
              <a:spcPct val="15000"/>
            </a:spcAft>
            <a:buChar char="••"/>
          </a:pPr>
          <a:r>
            <a:rPr lang="ru-RU" sz="1100" kern="1200" dirty="0" smtClean="0"/>
            <a:t>3) общественные палаты (советы) муниципальных образований;</a:t>
          </a:r>
          <a:endParaRPr lang="ru-RU" sz="1100" kern="1200" dirty="0"/>
        </a:p>
        <a:p>
          <a:pPr marL="57150" lvl="1" indent="-57150" algn="l" defTabSz="488950">
            <a:lnSpc>
              <a:spcPct val="90000"/>
            </a:lnSpc>
            <a:spcBef>
              <a:spcPct val="0"/>
            </a:spcBef>
            <a:spcAft>
              <a:spcPct val="15000"/>
            </a:spcAft>
            <a:buChar char="••"/>
          </a:pPr>
          <a:r>
            <a:rPr lang="ru-RU" sz="1100" kern="1200" dirty="0" smtClean="0"/>
            <a:t>4) общественные советы при федеральных органах исполнительной власти, общественные советы при законодательных (представительных) и исполнительных органах государственной власти субъектов Российской Федерации.</a:t>
          </a:r>
          <a:endParaRPr lang="ru-RU" sz="1100" kern="1200" dirty="0"/>
        </a:p>
      </dsp:txBody>
      <dsp:txXfrm>
        <a:off x="0" y="2835821"/>
        <a:ext cx="8747490" cy="1489950"/>
      </dsp:txXfrm>
    </dsp:sp>
    <dsp:sp modelId="{CF9A4365-CCD1-456F-A8A9-BC597D04AD0E}">
      <dsp:nvSpPr>
        <dsp:cNvPr id="0" name=""/>
        <dsp:cNvSpPr/>
      </dsp:nvSpPr>
      <dsp:spPr>
        <a:xfrm>
          <a:off x="437374" y="2673461"/>
          <a:ext cx="6123243"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444" tIns="0" rIns="231444" bIns="0" numCol="1" spcCol="1270" anchor="ctr" anchorCtr="0">
          <a:noAutofit/>
        </a:bodyPr>
        <a:lstStyle/>
        <a:p>
          <a:pPr lvl="0" algn="l" defTabSz="488950">
            <a:lnSpc>
              <a:spcPct val="90000"/>
            </a:lnSpc>
            <a:spcBef>
              <a:spcPct val="0"/>
            </a:spcBef>
            <a:spcAft>
              <a:spcPct val="35000"/>
            </a:spcAft>
          </a:pPr>
          <a:r>
            <a:rPr lang="ru-RU" sz="1100" kern="1200" dirty="0" smtClean="0"/>
            <a:t>212-ФЗ</a:t>
          </a:r>
          <a:endParaRPr lang="ru-RU" sz="1100" kern="1200" dirty="0"/>
        </a:p>
      </dsp:txBody>
      <dsp:txXfrm>
        <a:off x="437374" y="2673461"/>
        <a:ext cx="6123243" cy="324720"/>
      </dsp:txXfrm>
    </dsp:sp>
    <dsp:sp modelId="{A165831F-02D0-401F-B675-4137D88565E9}">
      <dsp:nvSpPr>
        <dsp:cNvPr id="0" name=""/>
        <dsp:cNvSpPr/>
      </dsp:nvSpPr>
      <dsp:spPr>
        <a:xfrm>
          <a:off x="0" y="4547531"/>
          <a:ext cx="8747490" cy="4677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8902" tIns="229108" rIns="678902" bIns="78232" numCol="1" spcCol="1270" anchor="t" anchorCtr="0">
          <a:noAutofit/>
        </a:bodyPr>
        <a:lstStyle/>
        <a:p>
          <a:pPr marL="57150" lvl="1" indent="-57150" algn="l" defTabSz="488950">
            <a:lnSpc>
              <a:spcPct val="90000"/>
            </a:lnSpc>
            <a:spcBef>
              <a:spcPct val="0"/>
            </a:spcBef>
            <a:spcAft>
              <a:spcPct val="15000"/>
            </a:spcAft>
            <a:buChar char="••"/>
          </a:pPr>
          <a:r>
            <a:rPr lang="ru-RU" sz="1100" kern="1200" dirty="0" smtClean="0"/>
            <a:t>Нет регламентирующих положений</a:t>
          </a:r>
          <a:endParaRPr lang="ru-RU" sz="1100" kern="1200" dirty="0"/>
        </a:p>
      </dsp:txBody>
      <dsp:txXfrm>
        <a:off x="0" y="4547531"/>
        <a:ext cx="8747490" cy="467775"/>
      </dsp:txXfrm>
    </dsp:sp>
    <dsp:sp modelId="{6CF42B61-4EE2-4462-8DF8-3C8E7A3347D9}">
      <dsp:nvSpPr>
        <dsp:cNvPr id="0" name=""/>
        <dsp:cNvSpPr/>
      </dsp:nvSpPr>
      <dsp:spPr>
        <a:xfrm>
          <a:off x="437374" y="4385171"/>
          <a:ext cx="6123243"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444" tIns="0" rIns="231444" bIns="0" numCol="1" spcCol="1270" anchor="ctr" anchorCtr="0">
          <a:noAutofit/>
        </a:bodyPr>
        <a:lstStyle/>
        <a:p>
          <a:pPr lvl="0" algn="l" defTabSz="488950">
            <a:lnSpc>
              <a:spcPct val="90000"/>
            </a:lnSpc>
            <a:spcBef>
              <a:spcPct val="0"/>
            </a:spcBef>
            <a:spcAft>
              <a:spcPct val="35000"/>
            </a:spcAft>
          </a:pPr>
          <a:r>
            <a:rPr lang="ru-RU" sz="1100" kern="1200" dirty="0" smtClean="0"/>
            <a:t>223-ФЗ, деятельность </a:t>
          </a:r>
          <a:r>
            <a:rPr lang="ru-RU" sz="1100" kern="1200" dirty="0" err="1" smtClean="0"/>
            <a:t>регоператора</a:t>
          </a:r>
          <a:endParaRPr lang="ru-RU" sz="1100" kern="1200" dirty="0"/>
        </a:p>
      </dsp:txBody>
      <dsp:txXfrm>
        <a:off x="437374" y="4385171"/>
        <a:ext cx="6123243" cy="32472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89DC9E-7F80-4115-BA3E-8037B10576DF}">
      <dsp:nvSpPr>
        <dsp:cNvPr id="0" name=""/>
        <dsp:cNvSpPr/>
      </dsp:nvSpPr>
      <dsp:spPr>
        <a:xfrm rot="5400000">
          <a:off x="-226497" y="775670"/>
          <a:ext cx="1556748" cy="108972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ru-RU" sz="1700" kern="1200" dirty="0" smtClean="0"/>
            <a:t>В праве</a:t>
          </a:r>
          <a:endParaRPr lang="ru-RU" sz="1700" kern="1200" dirty="0"/>
        </a:p>
      </dsp:txBody>
      <dsp:txXfrm rot="5400000">
        <a:off x="-226497" y="775670"/>
        <a:ext cx="1556748" cy="1089723"/>
      </dsp:txXfrm>
    </dsp:sp>
    <dsp:sp modelId="{AE1047FF-F67C-4E22-B0B0-3576B5FE1B01}">
      <dsp:nvSpPr>
        <dsp:cNvPr id="0" name=""/>
        <dsp:cNvSpPr/>
      </dsp:nvSpPr>
      <dsp:spPr>
        <a:xfrm rot="5400000">
          <a:off x="3890323" y="-2749181"/>
          <a:ext cx="2078687" cy="759456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rtl="0">
            <a:lnSpc>
              <a:spcPct val="90000"/>
            </a:lnSpc>
            <a:spcBef>
              <a:spcPct val="0"/>
            </a:spcBef>
            <a:spcAft>
              <a:spcPct val="15000"/>
            </a:spcAft>
            <a:buChar char="••"/>
          </a:pPr>
          <a:r>
            <a:rPr lang="ru-RU" sz="1100" kern="1200" dirty="0" smtClean="0"/>
            <a:t>участник закупки, а также осуществляющие общественный контроль общественные объединения, объединения юридических лиц (далее - заявитель) имеют право  </a:t>
          </a:r>
          <a:r>
            <a:rPr lang="ru-RU" sz="1100" b="1" kern="1200" dirty="0" smtClean="0"/>
            <a:t>в судебном порядке или обжаловать в порядке, установленном главой 6 этого Закона </a:t>
          </a:r>
          <a:r>
            <a:rPr lang="ru-RU" sz="1100" kern="1200" dirty="0" smtClean="0"/>
            <a:t>(далее - в административном порядке), в контрольный орган в сфере закупок (далее - контрольный орган) действия (бездействие) заказчика, уполномоченного органа, уполномоченного учреждения, специализированной организации, комиссии по осуществлению закупок, ее членов, должностных лиц контрактной службы, контрактного управляющего, оператора электронной площадки, если такие действия (бездействие) нарушают права и законные интересы участника закупки.</a:t>
          </a:r>
          <a:endParaRPr lang="ru-RU" sz="1100" kern="1200" dirty="0"/>
        </a:p>
        <a:p>
          <a:pPr marL="57150" lvl="1" indent="-57150" algn="l" defTabSz="488950" rtl="0">
            <a:lnSpc>
              <a:spcPct val="90000"/>
            </a:lnSpc>
            <a:spcBef>
              <a:spcPct val="0"/>
            </a:spcBef>
            <a:spcAft>
              <a:spcPct val="15000"/>
            </a:spcAft>
            <a:buChar char="••"/>
          </a:pPr>
          <a:r>
            <a:rPr lang="ru-RU" sz="1100" b="1" kern="1200" dirty="0" smtClean="0"/>
            <a:t>Положения извещения об осуществлении закупки и - в установленных законом случаях - документации о закупке могут быть обжалованы с момента размещения в ЕИС этих документов.</a:t>
          </a:r>
          <a:endParaRPr lang="ru-RU" sz="1100" kern="1200" dirty="0"/>
        </a:p>
        <a:p>
          <a:pPr marL="57150" lvl="1" indent="-57150" algn="l" defTabSz="488950">
            <a:lnSpc>
              <a:spcPct val="90000"/>
            </a:lnSpc>
            <a:spcBef>
              <a:spcPct val="0"/>
            </a:spcBef>
            <a:spcAft>
              <a:spcPct val="15000"/>
            </a:spcAft>
            <a:buChar char="••"/>
          </a:pPr>
          <a:r>
            <a:rPr lang="ru-RU" sz="1100" b="1" kern="1200" dirty="0" smtClean="0"/>
            <a:t>Жалоба на положения документации о закупке, проводимой любым способом может быть подана любым участником закупки, общественным объединением, объединением юридических лиц до окончания установленного срока подачи заявок (</a:t>
          </a:r>
          <a:r>
            <a:rPr lang="ru-RU" sz="1100" b="1" kern="1200" dirty="0" smtClean="0">
              <a:hlinkClick xmlns:r="http://schemas.openxmlformats.org/officeDocument/2006/relationships" r:id="rId1"/>
            </a:rPr>
            <a:t>ч.ч. 3, </a:t>
          </a:r>
          <a:r>
            <a:rPr lang="ru-RU" sz="1100" b="1" kern="1200" dirty="0" smtClean="0">
              <a:hlinkClick xmlns:r="http://schemas.openxmlformats.org/officeDocument/2006/relationships" r:id="rId2"/>
            </a:rPr>
            <a:t>4 ст. 105 Закона N 44-ФЗ).</a:t>
          </a:r>
          <a:endParaRPr lang="ru-RU" sz="1100" kern="1200" dirty="0"/>
        </a:p>
      </dsp:txBody>
      <dsp:txXfrm rot="5400000">
        <a:off x="3890323" y="-2749181"/>
        <a:ext cx="2078687" cy="7594565"/>
      </dsp:txXfrm>
    </dsp:sp>
    <dsp:sp modelId="{AA7B062B-4491-43DB-B255-43D24C7FBCF0}">
      <dsp:nvSpPr>
        <dsp:cNvPr id="0" name=""/>
        <dsp:cNvSpPr/>
      </dsp:nvSpPr>
      <dsp:spPr>
        <a:xfrm rot="5400000">
          <a:off x="-226497" y="2471624"/>
          <a:ext cx="1556748" cy="108972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ru-RU" sz="1700" kern="1200" dirty="0" smtClean="0"/>
            <a:t>Не вправе</a:t>
          </a:r>
          <a:endParaRPr lang="ru-RU" sz="1700" kern="1200" dirty="0"/>
        </a:p>
      </dsp:txBody>
      <dsp:txXfrm rot="5400000">
        <a:off x="-226497" y="2471624"/>
        <a:ext cx="1556748" cy="1089723"/>
      </dsp:txXfrm>
    </dsp:sp>
    <dsp:sp modelId="{260D8014-F02D-4891-B510-C0FC0FFCA68C}">
      <dsp:nvSpPr>
        <dsp:cNvPr id="0" name=""/>
        <dsp:cNvSpPr/>
      </dsp:nvSpPr>
      <dsp:spPr>
        <a:xfrm rot="5400000">
          <a:off x="4257037" y="-947438"/>
          <a:ext cx="1359287" cy="76378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rtl="0">
            <a:lnSpc>
              <a:spcPct val="90000"/>
            </a:lnSpc>
            <a:spcBef>
              <a:spcPct val="0"/>
            </a:spcBef>
            <a:spcAft>
              <a:spcPct val="15000"/>
            </a:spcAft>
            <a:buChar char="••"/>
          </a:pPr>
          <a:endParaRPr lang="ru-RU" sz="1200" kern="1200" dirty="0"/>
        </a:p>
        <a:p>
          <a:pPr marL="114300" lvl="1" indent="-114300" algn="l" defTabSz="533400" rtl="0">
            <a:lnSpc>
              <a:spcPct val="90000"/>
            </a:lnSpc>
            <a:spcBef>
              <a:spcPct val="0"/>
            </a:spcBef>
            <a:spcAft>
              <a:spcPct val="15000"/>
            </a:spcAft>
            <a:buChar char="••"/>
          </a:pPr>
          <a:r>
            <a:rPr lang="ru-RU" sz="1200" b="1" kern="1200" dirty="0" smtClean="0"/>
            <a:t>если обжалуемые действия (бездействие) совершены после начала рассмотрения заявок (начала вскрытия конвертов с заявками и (или) открытия доступа к поданным в форме электронных документов заявкам) на участие в процедуре определения поставщика (подрядчика, исполнителя, далее - контрагент), обжалование таких действий (бездействия) может осуществляться только участником закупки, подавшим заявку на участие в соответствующей процедуре (</a:t>
          </a:r>
          <a:r>
            <a:rPr lang="ru-RU" sz="1200" b="1" kern="1200" dirty="0" smtClean="0">
              <a:hlinkClick xmlns:r="http://schemas.openxmlformats.org/officeDocument/2006/relationships" r:id="rId1"/>
            </a:rPr>
            <a:t>ч.ч. 3, </a:t>
          </a:r>
          <a:r>
            <a:rPr lang="ru-RU" sz="1200" b="1" kern="1200" dirty="0" smtClean="0">
              <a:hlinkClick xmlns:r="http://schemas.openxmlformats.org/officeDocument/2006/relationships" r:id="rId2"/>
            </a:rPr>
            <a:t>4 ст. 105 Закона N 44-ФЗ).</a:t>
          </a:r>
          <a:endParaRPr lang="ru-RU" sz="1200" kern="1200" dirty="0"/>
        </a:p>
        <a:p>
          <a:pPr marL="114300" lvl="1" indent="-114300" algn="l" defTabSz="533400" rtl="0">
            <a:lnSpc>
              <a:spcPct val="90000"/>
            </a:lnSpc>
            <a:spcBef>
              <a:spcPct val="0"/>
            </a:spcBef>
            <a:spcAft>
              <a:spcPct val="15000"/>
            </a:spcAft>
            <a:buChar char="••"/>
          </a:pPr>
          <a:r>
            <a:rPr lang="ru-RU" sz="1200" kern="1200" dirty="0" smtClean="0"/>
            <a:t>Подавать жалобы на действия заказчиков по 223-ФЗ (только участник закупки)</a:t>
          </a:r>
          <a:endParaRPr lang="ru-RU" sz="1200" kern="1200" dirty="0"/>
        </a:p>
        <a:p>
          <a:pPr marL="57150" lvl="1" indent="-57150" algn="l" defTabSz="400050" rtl="0">
            <a:lnSpc>
              <a:spcPct val="90000"/>
            </a:lnSpc>
            <a:spcBef>
              <a:spcPct val="0"/>
            </a:spcBef>
            <a:spcAft>
              <a:spcPct val="15000"/>
            </a:spcAft>
            <a:buChar char="••"/>
          </a:pPr>
          <a:endParaRPr lang="ru-RU" sz="900" kern="1200" dirty="0">
            <a:hlinkClick xmlns:r="http://schemas.openxmlformats.org/officeDocument/2006/relationships" r:id="rId3"/>
          </a:endParaRPr>
        </a:p>
        <a:p>
          <a:pPr marL="57150" lvl="1" indent="-57150" algn="l" defTabSz="400050" rtl="0">
            <a:lnSpc>
              <a:spcPct val="90000"/>
            </a:lnSpc>
            <a:spcBef>
              <a:spcPct val="0"/>
            </a:spcBef>
            <a:spcAft>
              <a:spcPct val="15000"/>
            </a:spcAft>
            <a:buChar char="••"/>
          </a:pPr>
          <a:endParaRPr lang="ru-RU" sz="900" kern="1200" dirty="0"/>
        </a:p>
        <a:p>
          <a:pPr marL="57150" lvl="1" indent="-57150" algn="l" defTabSz="400050" rtl="0">
            <a:lnSpc>
              <a:spcPct val="90000"/>
            </a:lnSpc>
            <a:spcBef>
              <a:spcPct val="0"/>
            </a:spcBef>
            <a:spcAft>
              <a:spcPct val="15000"/>
            </a:spcAft>
            <a:buChar char="••"/>
          </a:pPr>
          <a:endParaRPr lang="ru-RU" sz="900" kern="1200" dirty="0"/>
        </a:p>
      </dsp:txBody>
      <dsp:txXfrm rot="5400000">
        <a:off x="4257037" y="-947438"/>
        <a:ext cx="1359287" cy="7637801"/>
      </dsp:txXfrm>
    </dsp:sp>
    <dsp:sp modelId="{AB318AE6-6110-4198-911F-7DFB525A1B70}">
      <dsp:nvSpPr>
        <dsp:cNvPr id="0" name=""/>
        <dsp:cNvSpPr/>
      </dsp:nvSpPr>
      <dsp:spPr>
        <a:xfrm rot="5400000">
          <a:off x="-226497" y="3733620"/>
          <a:ext cx="1556748" cy="108972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ru-RU" sz="1700" kern="1200" dirty="0" smtClean="0"/>
            <a:t>НЕ понятно</a:t>
          </a:r>
          <a:endParaRPr lang="ru-RU" sz="1700" kern="1200" dirty="0"/>
        </a:p>
      </dsp:txBody>
      <dsp:txXfrm rot="5400000">
        <a:off x="-226497" y="3733620"/>
        <a:ext cx="1556748" cy="1089723"/>
      </dsp:txXfrm>
    </dsp:sp>
    <dsp:sp modelId="{64E3095A-18C8-4A6D-8301-9F6B7786CCB7}">
      <dsp:nvSpPr>
        <dsp:cNvPr id="0" name=""/>
        <dsp:cNvSpPr/>
      </dsp:nvSpPr>
      <dsp:spPr>
        <a:xfrm rot="5400000">
          <a:off x="4577100" y="201447"/>
          <a:ext cx="705132" cy="760920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rtl="0">
            <a:lnSpc>
              <a:spcPct val="90000"/>
            </a:lnSpc>
            <a:spcBef>
              <a:spcPct val="0"/>
            </a:spcBef>
            <a:spcAft>
              <a:spcPct val="15000"/>
            </a:spcAft>
            <a:buChar char="••"/>
          </a:pPr>
          <a:r>
            <a:rPr lang="ru-RU" sz="1100" kern="1200" dirty="0" smtClean="0"/>
            <a:t>наличие права саморегулируемой организации от собственного имени подавать в порядке статьи 18.1 Федерального закона от 26 июля 2006 г. N 135-ФЗ "О защите конкуренции" жалобы на нарушение процедуры торгов и порядка заключения договоров. (Практика  есть, например Московское УФАС, письмо Минэкономразвития.</a:t>
          </a:r>
          <a:endParaRPr lang="ru-RU" sz="1100" kern="1200" dirty="0"/>
        </a:p>
      </dsp:txBody>
      <dsp:txXfrm rot="5400000">
        <a:off x="4577100" y="201447"/>
        <a:ext cx="705132" cy="760920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B24BC7-E5E7-41E8-8460-17985578779F}">
      <dsp:nvSpPr>
        <dsp:cNvPr id="0" name=""/>
        <dsp:cNvSpPr/>
      </dsp:nvSpPr>
      <dsp:spPr>
        <a:xfrm rot="5400000">
          <a:off x="-276299" y="278296"/>
          <a:ext cx="1841997" cy="128939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t>I</a:t>
          </a:r>
          <a:endParaRPr lang="ru-RU" sz="3600" kern="1200" dirty="0"/>
        </a:p>
      </dsp:txBody>
      <dsp:txXfrm rot="5400000">
        <a:off x="-276299" y="278296"/>
        <a:ext cx="1841997" cy="1289398"/>
      </dsp:txXfrm>
    </dsp:sp>
    <dsp:sp modelId="{8E732ACB-7B73-4086-A0F3-14B0453FC068}">
      <dsp:nvSpPr>
        <dsp:cNvPr id="0" name=""/>
        <dsp:cNvSpPr/>
      </dsp:nvSpPr>
      <dsp:spPr>
        <a:xfrm rot="5400000">
          <a:off x="4387426" y="-3096031"/>
          <a:ext cx="1197298" cy="73933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t>СРО осуществляет ежедневный мониторинг закупок, находящихся на этапе подачи заявок и исполнения по предмету: объект закупки, предмет контракта, требование о наличии членства в СРО.</a:t>
          </a:r>
          <a:endParaRPr lang="ru-RU" sz="1400" kern="1200" dirty="0"/>
        </a:p>
        <a:p>
          <a:pPr marL="114300" lvl="1" indent="-114300" algn="l" defTabSz="622300">
            <a:lnSpc>
              <a:spcPct val="90000"/>
            </a:lnSpc>
            <a:spcBef>
              <a:spcPct val="0"/>
            </a:spcBef>
            <a:spcAft>
              <a:spcPct val="15000"/>
            </a:spcAft>
            <a:buChar char="••"/>
          </a:pPr>
          <a:r>
            <a:rPr lang="ru-RU" sz="1400" kern="1200" dirty="0" smtClean="0"/>
            <a:t>Выявляет нарушения в действиях заказчика по результатам всестороннего анализа всей документации о закупке.</a:t>
          </a:r>
          <a:endParaRPr lang="ru-RU" sz="1400" kern="1200" dirty="0"/>
        </a:p>
      </dsp:txBody>
      <dsp:txXfrm rot="5400000">
        <a:off x="4387426" y="-3096031"/>
        <a:ext cx="1197298" cy="7393355"/>
      </dsp:txXfrm>
    </dsp:sp>
    <dsp:sp modelId="{BE56A7AC-1670-40EE-B241-D0828DF7C24B}">
      <dsp:nvSpPr>
        <dsp:cNvPr id="0" name=""/>
        <dsp:cNvSpPr/>
      </dsp:nvSpPr>
      <dsp:spPr>
        <a:xfrm rot="5400000">
          <a:off x="-276299" y="1928568"/>
          <a:ext cx="1841997" cy="128939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t>II</a:t>
          </a:r>
          <a:endParaRPr lang="ru-RU" sz="3600" kern="1200" dirty="0"/>
        </a:p>
      </dsp:txBody>
      <dsp:txXfrm rot="5400000">
        <a:off x="-276299" y="1928568"/>
        <a:ext cx="1841997" cy="1289398"/>
      </dsp:txXfrm>
    </dsp:sp>
    <dsp:sp modelId="{BE539AEB-9CDA-43F1-BF46-73A8CC153E9B}">
      <dsp:nvSpPr>
        <dsp:cNvPr id="0" name=""/>
        <dsp:cNvSpPr/>
      </dsp:nvSpPr>
      <dsp:spPr>
        <a:xfrm rot="5400000">
          <a:off x="4387426" y="-1445759"/>
          <a:ext cx="1197298" cy="73933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t>Направляет письмо заказчику с предложениями о внесении изменений в документацию (если на этапе подачи заявок)</a:t>
          </a:r>
          <a:endParaRPr lang="ru-RU" sz="1400" kern="1200" dirty="0"/>
        </a:p>
        <a:p>
          <a:pPr marL="114300" lvl="1" indent="-114300" algn="l" defTabSz="622300">
            <a:lnSpc>
              <a:spcPct val="90000"/>
            </a:lnSpc>
            <a:spcBef>
              <a:spcPct val="0"/>
            </a:spcBef>
            <a:spcAft>
              <a:spcPct val="15000"/>
            </a:spcAft>
            <a:buChar char="••"/>
          </a:pPr>
          <a:r>
            <a:rPr lang="ru-RU" sz="1400" kern="1200" dirty="0" smtClean="0"/>
            <a:t>Взаимодействует с заказчиком (при необходимости на этапе исполнения, если подрядчик член СРО)</a:t>
          </a:r>
          <a:endParaRPr lang="ru-RU" sz="1400" kern="1200" dirty="0"/>
        </a:p>
      </dsp:txBody>
      <dsp:txXfrm rot="5400000">
        <a:off x="4387426" y="-1445759"/>
        <a:ext cx="1197298" cy="7393355"/>
      </dsp:txXfrm>
    </dsp:sp>
    <dsp:sp modelId="{FB664755-EB6B-49F5-9C5C-42E43BD36233}">
      <dsp:nvSpPr>
        <dsp:cNvPr id="0" name=""/>
        <dsp:cNvSpPr/>
      </dsp:nvSpPr>
      <dsp:spPr>
        <a:xfrm rot="5400000">
          <a:off x="-276299" y="3578840"/>
          <a:ext cx="1841997" cy="128939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t>III</a:t>
          </a:r>
          <a:endParaRPr lang="ru-RU" sz="3600" kern="1200" dirty="0"/>
        </a:p>
      </dsp:txBody>
      <dsp:txXfrm rot="5400000">
        <a:off x="-276299" y="3578840"/>
        <a:ext cx="1841997" cy="1289398"/>
      </dsp:txXfrm>
    </dsp:sp>
    <dsp:sp modelId="{D216320B-6D66-4059-93CC-DDD6B5F3DB62}">
      <dsp:nvSpPr>
        <dsp:cNvPr id="0" name=""/>
        <dsp:cNvSpPr/>
      </dsp:nvSpPr>
      <dsp:spPr>
        <a:xfrm rot="5400000">
          <a:off x="4387426" y="204511"/>
          <a:ext cx="1197298" cy="73933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t>В случае формирования устойчивой позиции и отказа заказчика СРО обжалует решения в судебном порядке или в УФАС.</a:t>
          </a:r>
          <a:endParaRPr lang="ru-RU" sz="1400" kern="1200" dirty="0"/>
        </a:p>
        <a:p>
          <a:pPr marL="114300" lvl="1" indent="-114300" algn="l" defTabSz="622300">
            <a:lnSpc>
              <a:spcPct val="90000"/>
            </a:lnSpc>
            <a:spcBef>
              <a:spcPct val="0"/>
            </a:spcBef>
            <a:spcAft>
              <a:spcPct val="15000"/>
            </a:spcAft>
            <a:buChar char="••"/>
          </a:pPr>
          <a:r>
            <a:rPr lang="ru-RU" sz="1400" kern="1200" dirty="0" smtClean="0"/>
            <a:t>При наличии системных нарушений в действиях заказчика и при нарушении прав и законных интересов членов СРО</a:t>
          </a:r>
          <a:endParaRPr lang="ru-RU" sz="1400" kern="1200" dirty="0"/>
        </a:p>
      </dsp:txBody>
      <dsp:txXfrm rot="5400000">
        <a:off x="4387426" y="204511"/>
        <a:ext cx="1197298" cy="739335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7E55D2-1645-4532-A9AD-4440BB4AE3F4}">
      <dsp:nvSpPr>
        <dsp:cNvPr id="0" name=""/>
        <dsp:cNvSpPr/>
      </dsp:nvSpPr>
      <dsp:spPr>
        <a:xfrm>
          <a:off x="0" y="51845"/>
          <a:ext cx="8103009" cy="10703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dirty="0" smtClean="0"/>
            <a:t>- Уточнен понятийный аппарат </a:t>
          </a:r>
          <a:r>
            <a:rPr lang="ru-RU" sz="1400" kern="1200" dirty="0" err="1" smtClean="0"/>
            <a:t>ГрК</a:t>
          </a:r>
          <a:r>
            <a:rPr lang="ru-RU" sz="1400" kern="1200" dirty="0" smtClean="0"/>
            <a:t> РФ</a:t>
          </a:r>
          <a:endParaRPr lang="ru-RU" sz="1400" kern="1200" dirty="0"/>
        </a:p>
      </dsp:txBody>
      <dsp:txXfrm>
        <a:off x="0" y="51845"/>
        <a:ext cx="8103009" cy="1070330"/>
      </dsp:txXfrm>
    </dsp:sp>
    <dsp:sp modelId="{50C6EF0A-E242-43B3-82C8-BA93872D47E3}">
      <dsp:nvSpPr>
        <dsp:cNvPr id="0" name=""/>
        <dsp:cNvSpPr/>
      </dsp:nvSpPr>
      <dsp:spPr>
        <a:xfrm>
          <a:off x="0" y="1162496"/>
          <a:ext cx="8103009" cy="10703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dirty="0" smtClean="0"/>
            <a:t>- Изменено наименование Главы 6.1. о саморегулировании:</a:t>
          </a:r>
        </a:p>
        <a:p>
          <a:pPr lvl="0" algn="l" defTabSz="622300" rtl="0">
            <a:lnSpc>
              <a:spcPct val="90000"/>
            </a:lnSpc>
            <a:spcBef>
              <a:spcPct val="0"/>
            </a:spcBef>
            <a:spcAft>
              <a:spcPct val="35000"/>
            </a:spcAft>
          </a:pPr>
          <a:r>
            <a:rPr lang="ru-RU" sz="1400" kern="1200" dirty="0" smtClean="0"/>
            <a:t>(по всему тексту после слов "капитального ремонта" дополнить словом ", сноса«). Вид СРО – саморегулируемая организация, основанная на членстве лиц, осуществляющих строительство (ст. 55.3) – без изменений, в предмет СРО добавлен «снос»</a:t>
          </a:r>
          <a:endParaRPr lang="ru-RU" sz="1400" kern="1200" dirty="0"/>
        </a:p>
      </dsp:txBody>
      <dsp:txXfrm>
        <a:off x="0" y="1162496"/>
        <a:ext cx="8103009" cy="1070330"/>
      </dsp:txXfrm>
    </dsp:sp>
    <dsp:sp modelId="{A79555EB-C337-496F-8B9C-0EBE4A259EA0}">
      <dsp:nvSpPr>
        <dsp:cNvPr id="0" name=""/>
        <dsp:cNvSpPr/>
      </dsp:nvSpPr>
      <dsp:spPr>
        <a:xfrm>
          <a:off x="0" y="2273146"/>
          <a:ext cx="8103009" cy="10703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dirty="0" smtClean="0"/>
            <a:t>Введена Глава 6.4 « Снос объектов капитального строительства»: детально регламентированы основания и порядок сноса объектов капстроительства</a:t>
          </a:r>
          <a:endParaRPr lang="ru-RU" sz="1400" kern="1200" dirty="0"/>
        </a:p>
      </dsp:txBody>
      <dsp:txXfrm>
        <a:off x="0" y="2273146"/>
        <a:ext cx="8103009" cy="1070330"/>
      </dsp:txXfrm>
    </dsp:sp>
    <dsp:sp modelId="{0B52DAAD-A63D-4F0C-9D3E-862A58E46CC9}">
      <dsp:nvSpPr>
        <dsp:cNvPr id="0" name=""/>
        <dsp:cNvSpPr/>
      </dsp:nvSpPr>
      <dsp:spPr>
        <a:xfrm>
          <a:off x="0" y="3383797"/>
          <a:ext cx="8103009" cy="10703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kern="1200" dirty="0" smtClean="0"/>
            <a:t>в статье 60: о возмещении вреда:</a:t>
          </a:r>
        </a:p>
        <a:p>
          <a:pPr lvl="0" algn="l" defTabSz="622300">
            <a:lnSpc>
              <a:spcPct val="90000"/>
            </a:lnSpc>
            <a:spcBef>
              <a:spcPct val="0"/>
            </a:spcBef>
            <a:spcAft>
              <a:spcPct val="35000"/>
            </a:spcAft>
          </a:pPr>
          <a:r>
            <a:rPr lang="ru-RU" sz="1400" kern="1200" dirty="0" smtClean="0"/>
            <a:t>а) наименование после слова "строительстве" дополнить словом ", сносе«, по тексту нормы дополнены положениями о сносе.</a:t>
          </a:r>
          <a:endParaRPr lang="ru-RU" sz="1400" kern="1200" dirty="0"/>
        </a:p>
      </dsp:txBody>
      <dsp:txXfrm>
        <a:off x="0" y="3383797"/>
        <a:ext cx="8103009" cy="1070330"/>
      </dsp:txXfrm>
    </dsp:sp>
    <dsp:sp modelId="{F0570880-82BF-4F66-A18E-CB58E70D6ACA}">
      <dsp:nvSpPr>
        <dsp:cNvPr id="0" name=""/>
        <dsp:cNvSpPr/>
      </dsp:nvSpPr>
      <dsp:spPr>
        <a:xfrm>
          <a:off x="0" y="4479063"/>
          <a:ext cx="8103009" cy="10703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dirty="0" smtClean="0"/>
            <a:t>Введено понятие «договор подряда на осуществление сноса», появляется понятие «проект организации работ по сносу»</a:t>
          </a:r>
          <a:endParaRPr lang="ru-RU" sz="1400" kern="1200" dirty="0"/>
        </a:p>
      </dsp:txBody>
      <dsp:txXfrm>
        <a:off x="0" y="4479063"/>
        <a:ext cx="8103009" cy="107033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F01999-42E6-4B22-9485-D67D4C629386}">
      <dsp:nvSpPr>
        <dsp:cNvPr id="0" name=""/>
        <dsp:cNvSpPr/>
      </dsp:nvSpPr>
      <dsp:spPr>
        <a:xfrm>
          <a:off x="0" y="0"/>
          <a:ext cx="3206726" cy="4672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ru-RU" sz="1800" b="1" u="sng" kern="1200" dirty="0" smtClean="0">
              <a:solidFill>
                <a:schemeClr val="tx1"/>
              </a:solidFill>
            </a:rPr>
            <a:t>Часть 8 статьи 55.30 </a:t>
          </a:r>
          <a:r>
            <a:rPr lang="ru-RU" sz="1800" b="1" u="sng" kern="1200" dirty="0" err="1" smtClean="0">
              <a:solidFill>
                <a:schemeClr val="tx1"/>
              </a:solidFill>
            </a:rPr>
            <a:t>ГрК</a:t>
          </a:r>
          <a:r>
            <a:rPr lang="ru-RU" sz="1800" b="1" u="sng" kern="1200" dirty="0" smtClean="0">
              <a:solidFill>
                <a:schemeClr val="tx1"/>
              </a:solidFill>
            </a:rPr>
            <a:t> РФ</a:t>
          </a:r>
          <a:endParaRPr lang="ru-RU" sz="1800" kern="1200" dirty="0">
            <a:solidFill>
              <a:schemeClr val="tx1"/>
            </a:solidFill>
          </a:endParaRPr>
        </a:p>
      </dsp:txBody>
      <dsp:txXfrm>
        <a:off x="0" y="0"/>
        <a:ext cx="3206726" cy="467212"/>
      </dsp:txXfrm>
    </dsp:sp>
    <dsp:sp modelId="{58AE26AD-BD0E-460A-966F-31BF0AB1B852}">
      <dsp:nvSpPr>
        <dsp:cNvPr id="0" name=""/>
        <dsp:cNvSpPr/>
      </dsp:nvSpPr>
      <dsp:spPr>
        <a:xfrm>
          <a:off x="13004" y="574557"/>
          <a:ext cx="8833281" cy="280928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ru-RU" sz="2400" b="1" u="sng" kern="1200" dirty="0" smtClean="0">
              <a:solidFill>
                <a:schemeClr val="tx1"/>
              </a:solidFill>
            </a:rPr>
            <a:t>Положения настоящей главы не распространяются на случаи сноса объекта капитального строительства в целях строительства нового объекта капитального строительства, реконструкции объекта капитального строительства. Снос объекта капитального строительства осуществляется в порядке, установленном главой 6 настоящего Кодекса для строительства объектов капитального строительства. </a:t>
          </a:r>
          <a:endParaRPr lang="ru-RU" sz="2400" b="1" u="sng" kern="1200" dirty="0">
            <a:solidFill>
              <a:schemeClr val="tx1"/>
            </a:solidFill>
          </a:endParaRPr>
        </a:p>
      </dsp:txBody>
      <dsp:txXfrm>
        <a:off x="13004" y="574557"/>
        <a:ext cx="8833281" cy="2809289"/>
      </dsp:txXfrm>
    </dsp:sp>
    <dsp:sp modelId="{6D90C309-42DB-4DA0-A4D9-CA4877D3868F}">
      <dsp:nvSpPr>
        <dsp:cNvPr id="0" name=""/>
        <dsp:cNvSpPr/>
      </dsp:nvSpPr>
      <dsp:spPr>
        <a:xfrm>
          <a:off x="13004" y="3490118"/>
          <a:ext cx="7372585" cy="212543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ru-RU" sz="1800" kern="1200" dirty="0" smtClean="0">
              <a:solidFill>
                <a:schemeClr val="tx1"/>
              </a:solidFill>
            </a:rPr>
            <a:t>В данном случае необходимо обратиться к постановлению Правительства РФ № 87 «О составе разделов проектной документации и требованиях к их содержанию». Так, пункт 24 содержит требования к Разделу 7 проектной документации «Проект организации работ по сносу или демонтажу объектов капитального строительства» выполняется при необходимости сноса (демонтажа) объекта или части объекта капитального строительства.</a:t>
          </a:r>
          <a:endParaRPr lang="ru-RU" sz="1800" kern="1200" dirty="0">
            <a:solidFill>
              <a:schemeClr val="tx1"/>
            </a:solidFill>
          </a:endParaRPr>
        </a:p>
      </dsp:txBody>
      <dsp:txXfrm>
        <a:off x="13004" y="3490118"/>
        <a:ext cx="7372585" cy="2125431"/>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BF9183-9ECB-4437-8FCD-DF61E9AD50B7}" type="datetimeFigureOut">
              <a:rPr lang="ru-RU" smtClean="0"/>
              <a:t>17.10.2018</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80F2AC-7219-45AA-90A7-3B244EF3892A}" type="slidenum">
              <a:rPr lang="ru-RU" smtClean="0"/>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FE9BFC-87B0-48B2-8450-4AD39587145F}" type="datetimeFigureOut">
              <a:rPr lang="ru-RU" smtClean="0"/>
              <a:t>17.10.2018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34E0B8-BE71-4E19-A15B-20E0A9D02A92}"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6BB98AFB-CB0D-4DFE-87B9-B4B0D0DE73CD}" type="slidenum">
              <a:rPr lang="ru-RU" smtClean="0"/>
              <a:pPr rtl="0"/>
              <a:t>12</a:t>
            </a:fld>
            <a:endParaRPr lang="ru-RU" dirty="0"/>
          </a:p>
        </p:txBody>
      </p:sp>
    </p:spTree>
    <p:extLst>
      <p:ext uri="{BB962C8B-B14F-4D97-AF65-F5344CB8AC3E}">
        <p14:creationId xmlns="" xmlns:p14="http://schemas.microsoft.com/office/powerpoint/2010/main" val="2864014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275084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71272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338258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53009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BD9794-A4CC-42D0-9A65-24C6B9EF4076}" type="datetimeFigureOut">
              <a:rPr lang="en-US" smtClean="0"/>
              <a:pPr/>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230946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BD9794-A4CC-42D0-9A65-24C6B9EF4076}" type="datetimeFigureOut">
              <a:rPr lang="en-US" smtClean="0"/>
              <a:pPr/>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201875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BD9794-A4CC-42D0-9A65-24C6B9EF4076}" type="datetimeFigureOut">
              <a:rPr lang="en-US" smtClean="0"/>
              <a:pPr/>
              <a:t>10/17/2018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264813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BD9794-A4CC-42D0-9A65-24C6B9EF4076}" type="datetimeFigureOut">
              <a:rPr lang="en-US" smtClean="0"/>
              <a:pPr/>
              <a:t>10/17/2018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281786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D9794-A4CC-42D0-9A65-24C6B9EF4076}" type="datetimeFigureOut">
              <a:rPr lang="en-US" smtClean="0"/>
              <a:pPr/>
              <a:t>10/17/2018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140024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pPr/>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335489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pPr/>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250863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pPr/>
              <a:t>10/17/2018</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pPr/>
              <a:t>‹#›</a:t>
            </a:fld>
            <a:endParaRPr lang="en-US"/>
          </a:p>
        </p:txBody>
      </p:sp>
      <p:pic>
        <p:nvPicPr>
          <p:cNvPr id="39" name="Picture 38"/>
          <p:cNvPicPr>
            <a:picLocks noChangeAspect="1"/>
          </p:cNvPicPr>
          <p:nvPr userDrawn="1"/>
        </p:nvPicPr>
        <p:blipFill rotWithShape="1">
          <a:blip r:embed="rId13" cstate="print">
            <a:extLst>
              <a:ext uri="{28A0092B-C50C-407E-A947-70E740481C1C}">
                <a14:useLocalDpi xmlns:a14="http://schemas.microsoft.com/office/drawing/2010/main" xmlns="" val="0"/>
              </a:ext>
            </a:extLst>
          </a:blip>
          <a:srcRect b="75256"/>
          <a:stretch/>
        </p:blipFill>
        <p:spPr>
          <a:xfrm>
            <a:off x="0" y="0"/>
            <a:ext cx="9144000" cy="1414130"/>
          </a:xfrm>
          <a:prstGeom prst="rect">
            <a:avLst/>
          </a:prstGeom>
        </p:spPr>
      </p:pic>
      <p:pic>
        <p:nvPicPr>
          <p:cNvPr id="40" name="Picture 39"/>
          <p:cNvPicPr>
            <a:picLocks noChangeAspect="1"/>
          </p:cNvPicPr>
          <p:nvPr userDrawn="1"/>
        </p:nvPicPr>
        <p:blipFill rotWithShape="1">
          <a:blip r:embed="rId14" cstate="print">
            <a:extLst>
              <a:ext uri="{28A0092B-C50C-407E-A947-70E740481C1C}">
                <a14:useLocalDpi xmlns:a14="http://schemas.microsoft.com/office/drawing/2010/main" xmlns="" val="0"/>
              </a:ext>
            </a:extLst>
          </a:blip>
          <a:srcRect l="2670" r="-1"/>
          <a:stretch/>
        </p:blipFill>
        <p:spPr>
          <a:xfrm rot="5400000">
            <a:off x="4657061" y="-2923954"/>
            <a:ext cx="1562986" cy="7410893"/>
          </a:xfrm>
          <a:prstGeom prst="rect">
            <a:avLst/>
          </a:prstGeom>
        </p:spPr>
      </p:pic>
      <p:sp>
        <p:nvSpPr>
          <p:cNvPr id="2" name="Title Placeholder 1"/>
          <p:cNvSpPr>
            <a:spLocks noGrp="1"/>
          </p:cNvSpPr>
          <p:nvPr>
            <p:ph type="title"/>
          </p:nvPr>
        </p:nvSpPr>
        <p:spPr>
          <a:xfrm>
            <a:off x="2565400" y="0"/>
            <a:ext cx="6578600" cy="141413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xmlns="" val="122332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hyperlink" Target="https://chel.fas.gov.ru/sites/chel.f.isfb.ru/files/images/20180910181742.jpg" TargetMode="External"/><Relationship Id="rId5" Type="http://schemas.openxmlformats.org/officeDocument/2006/relationships/image" Target="../media/image5.gif"/><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1.png"/><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garantf1://70253464.13/" TargetMode="External"/><Relationship Id="rId2" Type="http://schemas.openxmlformats.org/officeDocument/2006/relationships/hyperlink" Target="garantf1://70253464.12/" TargetMode="External"/><Relationship Id="rId1" Type="http://schemas.openxmlformats.org/officeDocument/2006/relationships/slideLayout" Target="../slideLayouts/slideLayout2.xml"/><Relationship Id="rId5" Type="http://schemas.openxmlformats.org/officeDocument/2006/relationships/hyperlink" Target="garantf1://70253464.332/" TargetMode="External"/><Relationship Id="rId4" Type="http://schemas.openxmlformats.org/officeDocument/2006/relationships/hyperlink" Target="garantf1://70253464.331/"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kodeks://link/d?nd=901919338&amp;point=mark=000000000000000000000000000000000000000000000000007E00K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3" Type="http://schemas.openxmlformats.org/officeDocument/2006/relationships/hyperlink" Target="garantF1://70123506.0" TargetMode="External"/><Relationship Id="rId2" Type="http://schemas.openxmlformats.org/officeDocument/2006/relationships/hyperlink" Target="garantF1://71905510.101907" TargetMode="Externa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garantF1://12029354.4"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r="17345"/>
          <a:stretch/>
        </p:blipFill>
        <p:spPr>
          <a:xfrm>
            <a:off x="0" y="0"/>
            <a:ext cx="9144000" cy="685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1832" y="0"/>
            <a:ext cx="5020887" cy="5857086"/>
          </a:xfrm>
          <a:prstGeom prst="rect">
            <a:avLst/>
          </a:prstGeom>
        </p:spPr>
      </p:pic>
      <p:sp>
        <p:nvSpPr>
          <p:cNvPr id="2" name="Title 1"/>
          <p:cNvSpPr>
            <a:spLocks noGrp="1"/>
          </p:cNvSpPr>
          <p:nvPr>
            <p:ph type="ctrTitle"/>
          </p:nvPr>
        </p:nvSpPr>
        <p:spPr>
          <a:xfrm>
            <a:off x="291314" y="946768"/>
            <a:ext cx="4482987" cy="3973190"/>
          </a:xfrm>
        </p:spPr>
        <p:txBody>
          <a:bodyPr>
            <a:noAutofit/>
          </a:bodyPr>
          <a:lstStyle/>
          <a:p>
            <a:r>
              <a:rPr lang="ru-RU" sz="2400" b="1" dirty="0" smtClean="0"/>
              <a:t/>
            </a:r>
            <a:br>
              <a:rPr lang="ru-RU" sz="2400" b="1" dirty="0" smtClean="0"/>
            </a:br>
            <a:r>
              <a:rPr lang="ru-RU" sz="2400" b="1" dirty="0" smtClean="0"/>
              <a:t/>
            </a:r>
            <a:br>
              <a:rPr lang="ru-RU" sz="2400" b="1" dirty="0" smtClean="0"/>
            </a:br>
            <a:r>
              <a:rPr lang="ru-RU" sz="2400" b="1" dirty="0" smtClean="0"/>
              <a:t/>
            </a:r>
            <a:br>
              <a:rPr lang="ru-RU" sz="2400" b="1" dirty="0" smtClean="0"/>
            </a:br>
            <a:r>
              <a:rPr lang="ru-RU" sz="3000" b="1" dirty="0" smtClean="0">
                <a:solidFill>
                  <a:schemeClr val="accent6">
                    <a:lumMod val="50000"/>
                  </a:schemeClr>
                </a:solidFill>
                <a:latin typeface="Times New Roman" pitchFamily="18" charset="0"/>
                <a:cs typeface="Times New Roman" pitchFamily="18" charset="0"/>
              </a:rPr>
              <a:t>Проблемные вопросы применения градостроительного законодательства РФ при осуществлении закупок строительных работ для государственных и муниципальных нужд</a:t>
            </a:r>
            <a:endParaRPr lang="en-US" sz="3000" b="1" dirty="0">
              <a:ln w="12700">
                <a:solidFill>
                  <a:schemeClr val="tx1">
                    <a:lumMod val="50000"/>
                    <a:lumOff val="50000"/>
                  </a:schemeClr>
                </a:solidFill>
                <a:prstDash val="solid"/>
              </a:ln>
              <a:solidFill>
                <a:schemeClr val="accent6">
                  <a:lumMod val="50000"/>
                </a:schemeClr>
              </a:solidFill>
              <a:effectLst>
                <a:outerShdw dist="38100" dir="2640000" algn="bl" rotWithShape="0">
                  <a:schemeClr val="tx1">
                    <a:lumMod val="50000"/>
                    <a:lumOff val="50000"/>
                  </a:schemeClr>
                </a:outerShdw>
              </a:effectLst>
              <a:latin typeface="Times New Roman" pitchFamily="18" charset="0"/>
              <a:cs typeface="Times New Roman" pitchFamily="18" charset="0"/>
            </a:endParaRPr>
          </a:p>
        </p:txBody>
      </p:sp>
      <p:pic>
        <p:nvPicPr>
          <p:cNvPr id="8" name="Рисунок 7" descr="Логотип ССК УрСиб-2015"/>
          <p:cNvPicPr/>
          <p:nvPr/>
        </p:nvPicPr>
        <p:blipFill>
          <a:blip r:embed="rId4" cstate="print">
            <a:clrChange>
              <a:clrFrom>
                <a:srgbClr val="FFFFFF"/>
              </a:clrFrom>
              <a:clrTo>
                <a:srgbClr val="FFFFFF">
                  <a:alpha val="0"/>
                </a:srgbClr>
              </a:clrTo>
            </a:clrChange>
          </a:blip>
          <a:srcRect/>
          <a:stretch>
            <a:fillRect/>
          </a:stretch>
        </p:blipFill>
        <p:spPr bwMode="auto">
          <a:xfrm>
            <a:off x="748569" y="134944"/>
            <a:ext cx="1484833" cy="520511"/>
          </a:xfrm>
          <a:prstGeom prst="rect">
            <a:avLst/>
          </a:prstGeom>
          <a:noFill/>
          <a:ln w="9525">
            <a:noFill/>
            <a:miter lim="800000"/>
            <a:headEnd/>
            <a:tailEnd/>
          </a:ln>
        </p:spPr>
      </p:pic>
      <p:pic>
        <p:nvPicPr>
          <p:cNvPr id="10" name="Рисунок 9" descr="5678588_orig.gif"/>
          <p:cNvPicPr>
            <a:picLocks noChangeAspect="1"/>
          </p:cNvPicPr>
          <p:nvPr/>
        </p:nvPicPr>
        <p:blipFill>
          <a:blip r:embed="rId5" cstate="print"/>
          <a:stretch>
            <a:fillRect/>
          </a:stretch>
        </p:blipFill>
        <p:spPr>
          <a:xfrm>
            <a:off x="5699560" y="2401745"/>
            <a:ext cx="2085962" cy="2477389"/>
          </a:xfrm>
          <a:prstGeom prst="rect">
            <a:avLst/>
          </a:prstGeom>
        </p:spPr>
      </p:pic>
      <p:sp>
        <p:nvSpPr>
          <p:cNvPr id="11" name="Прямоугольник 10"/>
          <p:cNvSpPr/>
          <p:nvPr/>
        </p:nvSpPr>
        <p:spPr>
          <a:xfrm>
            <a:off x="2888857" y="6044751"/>
            <a:ext cx="5389295" cy="830997"/>
          </a:xfrm>
          <a:prstGeom prst="rect">
            <a:avLst/>
          </a:prstGeom>
        </p:spPr>
        <p:txBody>
          <a:bodyPr wrap="square">
            <a:spAutoFit/>
          </a:bodyPr>
          <a:lstStyle/>
          <a:p>
            <a:pPr algn="ctr"/>
            <a:r>
              <a:rPr lang="ru-RU" sz="1600" b="1" dirty="0" smtClean="0">
                <a:solidFill>
                  <a:schemeClr val="accent6">
                    <a:lumMod val="50000"/>
                  </a:schemeClr>
                </a:solidFill>
                <a:latin typeface="Times New Roman" pitchFamily="18" charset="0"/>
                <a:ea typeface="+mj-ea"/>
                <a:cs typeface="Times New Roman" pitchFamily="18" charset="0"/>
              </a:rPr>
              <a:t>Заседание Экспертного совета по применению законодательства о контрактной системе </a:t>
            </a:r>
          </a:p>
          <a:p>
            <a:pPr algn="ctr"/>
            <a:r>
              <a:rPr lang="ru-RU" sz="1600" b="1" dirty="0" smtClean="0">
                <a:solidFill>
                  <a:schemeClr val="accent6">
                    <a:lumMod val="50000"/>
                  </a:schemeClr>
                </a:solidFill>
                <a:latin typeface="Times New Roman" pitchFamily="18" charset="0"/>
                <a:ea typeface="+mj-ea"/>
                <a:cs typeface="Times New Roman" pitchFamily="18" charset="0"/>
              </a:rPr>
              <a:t>(круглый стол) 17.10.2018 г. </a:t>
            </a:r>
          </a:p>
        </p:txBody>
      </p:sp>
      <p:pic>
        <p:nvPicPr>
          <p:cNvPr id="63490" name="Picture 2" descr="https://chel.fas.gov.ru/sites/chel.f.isfb.ru/files/styles/large/public/images/20180910181742.jpg?itok=DeVR2EBM">
            <a:hlinkClick r:id="rId6"/>
          </p:cNvPr>
          <p:cNvPicPr>
            <a:picLocks noChangeAspect="1" noChangeArrowheads="1"/>
          </p:cNvPicPr>
          <p:nvPr/>
        </p:nvPicPr>
        <p:blipFill>
          <a:blip r:embed="rId7" cstate="print"/>
          <a:srcRect/>
          <a:stretch>
            <a:fillRect/>
          </a:stretch>
        </p:blipFill>
        <p:spPr bwMode="auto">
          <a:xfrm>
            <a:off x="4774302" y="121382"/>
            <a:ext cx="4215949" cy="2107975"/>
          </a:xfrm>
          <a:prstGeom prst="rect">
            <a:avLst/>
          </a:prstGeom>
          <a:noFill/>
        </p:spPr>
      </p:pic>
    </p:spTree>
    <p:extLst>
      <p:ext uri="{BB962C8B-B14F-4D97-AF65-F5344CB8AC3E}">
        <p14:creationId xmlns:p14="http://schemas.microsoft.com/office/powerpoint/2010/main" xmlns="" val="2480652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581359" y="188640"/>
            <a:ext cx="6420286" cy="792088"/>
          </a:xfrm>
        </p:spPr>
        <p:txBody>
          <a:bodyPr>
            <a:normAutofit/>
          </a:bodyPr>
          <a:lstStyle/>
          <a:p>
            <a:r>
              <a:rPr lang="ru-RU" sz="2000" b="1" dirty="0" smtClean="0">
                <a:solidFill>
                  <a:srgbClr val="C00000"/>
                </a:solidFill>
                <a:latin typeface="Times New Roman" pitchFamily="18" charset="0"/>
                <a:cs typeface="Times New Roman" pitchFamily="18" charset="0"/>
              </a:rPr>
              <a:t>Практика взаимодействия СРО и заказчиков</a:t>
            </a:r>
            <a:endParaRPr lang="ru-RU" sz="2000" b="1" dirty="0">
              <a:solidFill>
                <a:srgbClr val="C00000"/>
              </a:solidFill>
              <a:latin typeface="Times New Roman" pitchFamily="18" charset="0"/>
              <a:cs typeface="Times New Roman" pitchFamily="18" charset="0"/>
            </a:endParaRPr>
          </a:p>
        </p:txBody>
      </p:sp>
      <p:graphicFrame>
        <p:nvGraphicFramePr>
          <p:cNvPr id="7" name="Содержимое 6"/>
          <p:cNvGraphicFramePr>
            <a:graphicFrameLocks noGrp="1"/>
          </p:cNvGraphicFramePr>
          <p:nvPr>
            <p:ph idx="1"/>
          </p:nvPr>
        </p:nvGraphicFramePr>
        <p:xfrm>
          <a:off x="291313" y="1561762"/>
          <a:ext cx="8682754" cy="5146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646096" y="186116"/>
            <a:ext cx="6497904" cy="1228013"/>
          </a:xfrm>
        </p:spPr>
        <p:txBody>
          <a:bodyPr>
            <a:normAutofit/>
          </a:bodyPr>
          <a:lstStyle/>
          <a:p>
            <a:r>
              <a:rPr lang="ru-RU" sz="2400" b="1" dirty="0" smtClean="0">
                <a:solidFill>
                  <a:srgbClr val="C00000"/>
                </a:solidFill>
                <a:latin typeface="Times New Roman" pitchFamily="18" charset="0"/>
                <a:cs typeface="Times New Roman" pitchFamily="18" charset="0"/>
              </a:rPr>
              <a:t>Изменения градостроительного </a:t>
            </a:r>
            <a:r>
              <a:rPr lang="ru-RU" sz="2400" b="1" dirty="0" smtClean="0">
                <a:solidFill>
                  <a:srgbClr val="C00000"/>
                </a:solidFill>
                <a:latin typeface="Times New Roman" pitchFamily="18" charset="0"/>
                <a:cs typeface="Times New Roman" pitchFamily="18" charset="0"/>
              </a:rPr>
              <a:t>законодательства в 2018 г.</a:t>
            </a:r>
            <a:endParaRPr lang="ru-RU" sz="2400" b="1" dirty="0">
              <a:solidFill>
                <a:srgbClr val="C00000"/>
              </a:solidFill>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350385" y="1739787"/>
            <a:ext cx="8504830" cy="4412691"/>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58945" y="1122363"/>
            <a:ext cx="8577558" cy="3546742"/>
          </a:xfrm>
        </p:spPr>
        <p:txBody>
          <a:bodyPr rtlCol="0">
            <a:noAutofit/>
          </a:bodyPr>
          <a:lstStyle/>
          <a:p>
            <a:r>
              <a:rPr lang="ru-RU" sz="3600" dirty="0" smtClean="0">
                <a:solidFill>
                  <a:srgbClr val="C00000"/>
                </a:solidFill>
              </a:rPr>
              <a:t/>
            </a:r>
            <a:br>
              <a:rPr lang="ru-RU" sz="3600" dirty="0" smtClean="0">
                <a:solidFill>
                  <a:srgbClr val="C00000"/>
                </a:solidFill>
              </a:rPr>
            </a:br>
            <a:r>
              <a:rPr lang="ru-RU" sz="3600" dirty="0" smtClean="0">
                <a:solidFill>
                  <a:srgbClr val="C00000"/>
                </a:solidFill>
              </a:rPr>
              <a:t/>
            </a:r>
            <a:br>
              <a:rPr lang="ru-RU" sz="3600" dirty="0" smtClean="0">
                <a:solidFill>
                  <a:srgbClr val="C00000"/>
                </a:solidFill>
              </a:rPr>
            </a:br>
            <a:r>
              <a:rPr lang="ru-RU" sz="3600" dirty="0" smtClean="0">
                <a:solidFill>
                  <a:srgbClr val="C00000"/>
                </a:solidFill>
              </a:rPr>
              <a:t> </a:t>
            </a:r>
            <a:r>
              <a:rPr lang="ru-RU" sz="3600" b="1" dirty="0" smtClean="0">
                <a:solidFill>
                  <a:srgbClr val="C00000"/>
                </a:solidFill>
              </a:rPr>
              <a:t>Саморегулирование в области строительства, реконструкции, капитального ремонта, сноса объектов капитального строительства: </a:t>
            </a:r>
            <a:r>
              <a:rPr lang="ru-RU" sz="3600" dirty="0" smtClean="0">
                <a:solidFill>
                  <a:srgbClr val="C00000"/>
                </a:solidFill>
              </a:rPr>
              <a:t/>
            </a:r>
            <a:br>
              <a:rPr lang="ru-RU" sz="3600" dirty="0" smtClean="0">
                <a:solidFill>
                  <a:srgbClr val="C00000"/>
                </a:solidFill>
              </a:rPr>
            </a:br>
            <a:endParaRPr lang="ru-RU" sz="3600" dirty="0" smtClean="0">
              <a:solidFill>
                <a:srgbClr val="C00000"/>
              </a:solidFill>
            </a:endParaRPr>
          </a:p>
        </p:txBody>
      </p:sp>
      <p:sp>
        <p:nvSpPr>
          <p:cNvPr id="6" name="Подзаголовок 5"/>
          <p:cNvSpPr>
            <a:spLocks noGrp="1"/>
          </p:cNvSpPr>
          <p:nvPr>
            <p:ph type="subTitle" idx="1"/>
          </p:nvPr>
        </p:nvSpPr>
        <p:spPr>
          <a:xfrm>
            <a:off x="1264381" y="4815843"/>
            <a:ext cx="6858000" cy="1655762"/>
          </a:xfrm>
        </p:spPr>
        <p:txBody>
          <a:bodyPr>
            <a:normAutofit fontScale="85000" lnSpcReduction="20000"/>
          </a:bodyPr>
          <a:lstStyle/>
          <a:p>
            <a:r>
              <a:rPr lang="ru-RU" b="1" dirty="0" smtClean="0"/>
              <a:t>Федеральный закон от 3 августа 2018 г. N 340-ФЗ "О внесении изменений в Градостроительный кодекс Российской Федерации и отдельные законодательные акты Российской Федерации« (среди прочего внес изменения по сфере деятельности СРО)</a:t>
            </a:r>
            <a:br>
              <a:rPr lang="ru-RU" b="1" dirty="0" smtClean="0"/>
            </a:br>
            <a:r>
              <a:rPr lang="ru-RU" b="1" dirty="0" smtClean="0"/>
              <a:t/>
            </a:r>
            <a:br>
              <a:rPr lang="ru-RU" b="1" dirty="0" smtClean="0"/>
            </a:br>
            <a:r>
              <a:rPr lang="ru-RU" b="1" dirty="0" smtClean="0"/>
              <a:t>с 04 августа 2018 г.</a:t>
            </a:r>
            <a:endParaRPr lang="ru-RU" b="1" dirty="0"/>
          </a:p>
        </p:txBody>
      </p:sp>
    </p:spTree>
    <p:extLst>
      <p:ext uri="{BB962C8B-B14F-4D97-AF65-F5344CB8AC3E}">
        <p14:creationId xmlns="" xmlns:p14="http://schemas.microsoft.com/office/powerpoint/2010/main" val="36581281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4648" y="332656"/>
            <a:ext cx="6036897" cy="504056"/>
          </a:xfrm>
        </p:spPr>
        <p:txBody>
          <a:bodyPr>
            <a:noAutofit/>
          </a:bodyPr>
          <a:lstStyle/>
          <a:p>
            <a:r>
              <a:rPr lang="ru-RU" sz="2400" b="1" dirty="0" smtClean="0">
                <a:solidFill>
                  <a:srgbClr val="C00000"/>
                </a:solidFill>
                <a:latin typeface="Times New Roman" pitchFamily="18" charset="0"/>
                <a:cs typeface="Times New Roman" pitchFamily="18" charset="0"/>
              </a:rPr>
              <a:t>Основные новеллы</a:t>
            </a:r>
            <a:endParaRPr lang="ru-RU" sz="2400" b="1" dirty="0">
              <a:solidFill>
                <a:srgbClr val="C00000"/>
              </a:solidFill>
              <a:latin typeface="Times New Roman" pitchFamily="18" charset="0"/>
              <a:cs typeface="Times New Roman" pitchFamily="18" charset="0"/>
            </a:endParaRPr>
          </a:p>
        </p:txBody>
      </p:sp>
      <p:graphicFrame>
        <p:nvGraphicFramePr>
          <p:cNvPr id="6" name="Схема 5"/>
          <p:cNvGraphicFramePr/>
          <p:nvPr/>
        </p:nvGraphicFramePr>
        <p:xfrm>
          <a:off x="196374" y="908720"/>
          <a:ext cx="810301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Содержимое 3" descr="b62f42120bf0edb866afdc1afa35d605.png"/>
          <p:cNvPicPr>
            <a:picLocks noGrp="1" noChangeAspect="1"/>
          </p:cNvPicPr>
          <p:nvPr>
            <p:ph idx="1"/>
          </p:nvPr>
        </p:nvPicPr>
        <p:blipFill>
          <a:blip r:embed="rId7" cstate="print"/>
          <a:stretch>
            <a:fillRect/>
          </a:stretch>
        </p:blipFill>
        <p:spPr>
          <a:xfrm>
            <a:off x="6781126" y="194208"/>
            <a:ext cx="2237262" cy="1361651"/>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18924" y="116632"/>
            <a:ext cx="5958601" cy="792088"/>
          </a:xfrm>
        </p:spPr>
        <p:txBody>
          <a:bodyPr>
            <a:normAutofit/>
          </a:bodyPr>
          <a:lstStyle/>
          <a:p>
            <a:r>
              <a:rPr lang="ru-RU" sz="2400" b="1" dirty="0" smtClean="0">
                <a:solidFill>
                  <a:srgbClr val="C00000"/>
                </a:solidFill>
                <a:latin typeface="Times New Roman" pitchFamily="18" charset="0"/>
                <a:cs typeface="Times New Roman" pitchFamily="18" charset="0"/>
              </a:rPr>
              <a:t>Область применения Главы 6.4 о сносе</a:t>
            </a:r>
            <a:endParaRPr lang="ru-RU" sz="2400" b="1" dirty="0">
              <a:solidFill>
                <a:srgbClr val="C00000"/>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88334" y="908720"/>
          <a:ext cx="8859291"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65175" y="188640"/>
            <a:ext cx="6274410" cy="1008112"/>
          </a:xfrm>
        </p:spPr>
        <p:txBody>
          <a:bodyPr>
            <a:noAutofit/>
          </a:bodyPr>
          <a:lstStyle/>
          <a:p>
            <a:r>
              <a:rPr lang="ru-RU" sz="2000" b="1" dirty="0" smtClean="0">
                <a:solidFill>
                  <a:srgbClr val="C00000"/>
                </a:solidFill>
                <a:latin typeface="Times New Roman" pitchFamily="18" charset="0"/>
                <a:cs typeface="Times New Roman" pitchFamily="18" charset="0"/>
              </a:rPr>
              <a:t>Статья 55.31 (требования к лицам, осуществляющим снос установлены по аналогии с требования по строительству, реконструкции и капремонту) </a:t>
            </a:r>
            <a:r>
              <a:rPr lang="ru-RU" sz="2000" dirty="0" smtClean="0"/>
              <a:t>(Выдержки)</a:t>
            </a:r>
            <a:endParaRPr lang="ru-RU" sz="2000" dirty="0"/>
          </a:p>
        </p:txBody>
      </p:sp>
      <p:graphicFrame>
        <p:nvGraphicFramePr>
          <p:cNvPr id="4" name="Содержимое 3"/>
          <p:cNvGraphicFramePr>
            <a:graphicFrameLocks noGrp="1"/>
          </p:cNvGraphicFramePr>
          <p:nvPr>
            <p:ph idx="1"/>
          </p:nvPr>
        </p:nvGraphicFramePr>
        <p:xfrm>
          <a:off x="304414" y="1268760"/>
          <a:ext cx="8643211"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403335" y="129473"/>
            <a:ext cx="6570732" cy="1035780"/>
          </a:xfrm>
        </p:spPr>
        <p:txBody>
          <a:bodyPr>
            <a:noAutofit/>
          </a:bodyPr>
          <a:lstStyle/>
          <a:p>
            <a:r>
              <a:rPr lang="ru-RU" sz="2000" dirty="0" smtClean="0"/>
              <a:t/>
            </a:r>
            <a:br>
              <a:rPr lang="ru-RU" sz="2000" dirty="0" smtClean="0"/>
            </a:br>
            <a:r>
              <a:rPr lang="ru-RU" sz="1800" b="1" dirty="0" smtClean="0">
                <a:solidFill>
                  <a:srgbClr val="C00000"/>
                </a:solidFill>
                <a:latin typeface="Times New Roman" pitchFamily="18" charset="0"/>
                <a:cs typeface="Times New Roman" pitchFamily="18" charset="0"/>
              </a:rPr>
              <a:t>У членов СРО, право на снос</a:t>
            </a:r>
            <a:br>
              <a:rPr lang="ru-RU" sz="1800" b="1" dirty="0" smtClean="0">
                <a:solidFill>
                  <a:srgbClr val="C00000"/>
                </a:solidFill>
                <a:latin typeface="Times New Roman" pitchFamily="18" charset="0"/>
                <a:cs typeface="Times New Roman" pitchFamily="18" charset="0"/>
              </a:rPr>
            </a:br>
            <a:r>
              <a:rPr lang="ru-RU" sz="1800" b="1" dirty="0" smtClean="0">
                <a:solidFill>
                  <a:srgbClr val="C00000"/>
                </a:solidFill>
                <a:latin typeface="Times New Roman" pitchFamily="18" charset="0"/>
                <a:cs typeface="Times New Roman" pitchFamily="18" charset="0"/>
              </a:rPr>
              <a:t> (первый - пятый уровни ответственности) такое право возникает с момента вступления в силу </a:t>
            </a:r>
            <a:br>
              <a:rPr lang="ru-RU" sz="1800" b="1" dirty="0" smtClean="0">
                <a:solidFill>
                  <a:srgbClr val="C00000"/>
                </a:solidFill>
                <a:latin typeface="Times New Roman" pitchFamily="18" charset="0"/>
                <a:cs typeface="Times New Roman" pitchFamily="18" charset="0"/>
              </a:rPr>
            </a:br>
            <a:r>
              <a:rPr lang="ru-RU" sz="1800" b="1" dirty="0" smtClean="0">
                <a:solidFill>
                  <a:srgbClr val="C00000"/>
                </a:solidFill>
                <a:latin typeface="Times New Roman" pitchFamily="18" charset="0"/>
                <a:cs typeface="Times New Roman" pitchFamily="18" charset="0"/>
              </a:rPr>
              <a:t>Федерального закона № 340-ФЗ.</a:t>
            </a:r>
            <a:endParaRPr lang="ru-RU" sz="1800" b="1" dirty="0">
              <a:solidFill>
                <a:srgbClr val="C00000"/>
              </a:solidFill>
              <a:latin typeface="Times New Roman" pitchFamily="18" charset="0"/>
              <a:cs typeface="Times New Roman" pitchFamily="18" charset="0"/>
            </a:endParaRPr>
          </a:p>
        </p:txBody>
      </p:sp>
      <p:pic>
        <p:nvPicPr>
          <p:cNvPr id="1026" name="Picture 2" descr="C:\Users\Razumova_NM\AppData\Local\Microsoft\Windows\Temporary Internet Files\Content.Outlook\AUYG2KDL\IMG-20180911-WA0001.jpg"/>
          <p:cNvPicPr>
            <a:picLocks noGrp="1" noChangeAspect="1" noChangeArrowheads="1"/>
          </p:cNvPicPr>
          <p:nvPr>
            <p:ph sz="half" idx="2"/>
          </p:nvPr>
        </p:nvPicPr>
        <p:blipFill>
          <a:blip r:embed="rId2" cstate="print"/>
          <a:srcRect l="6981" r="10548" b="29173"/>
          <a:stretch>
            <a:fillRect/>
          </a:stretch>
        </p:blipFill>
        <p:spPr bwMode="auto">
          <a:xfrm>
            <a:off x="4644828" y="1496354"/>
            <a:ext cx="3908453" cy="5249841"/>
          </a:xfrm>
          <a:prstGeom prst="rect">
            <a:avLst/>
          </a:prstGeom>
          <a:ln>
            <a:noFill/>
          </a:ln>
          <a:effectLst>
            <a:outerShdw blurRad="292100" dist="139700" dir="2700000" algn="tl" rotWithShape="0">
              <a:srgbClr val="333333">
                <a:alpha val="65000"/>
              </a:srgbClr>
            </a:outerShdw>
          </a:effectLst>
        </p:spPr>
      </p:pic>
      <p:pic>
        <p:nvPicPr>
          <p:cNvPr id="1027" name="Picture 3" descr="C:\Users\Razumova_NM\AppData\Local\Microsoft\Windows\Temporary Internet Files\Content.Outlook\AUYG2KDL\IMG-20180911-WA0000.jpg"/>
          <p:cNvPicPr>
            <a:picLocks noGrp="1" noChangeAspect="1" noChangeArrowheads="1"/>
          </p:cNvPicPr>
          <p:nvPr>
            <p:ph sz="half" idx="1"/>
          </p:nvPr>
        </p:nvPicPr>
        <p:blipFill>
          <a:blip r:embed="rId3" cstate="print"/>
          <a:srcRect l="7212" t="44085" r="6326"/>
          <a:stretch>
            <a:fillRect/>
          </a:stretch>
        </p:blipFill>
        <p:spPr bwMode="auto">
          <a:xfrm>
            <a:off x="173118" y="1553671"/>
            <a:ext cx="4216706" cy="4846674"/>
          </a:xfrm>
          <a:prstGeom prst="rect">
            <a:avLst/>
          </a:prstGeom>
          <a:ln>
            <a:noFill/>
          </a:ln>
          <a:effectLst>
            <a:outerShdw blurRad="292100" dist="139700" dir="2700000" algn="tl" rotWithShape="0">
              <a:srgbClr val="333333">
                <a:alpha val="65000"/>
              </a:srgbClr>
            </a:outerShdw>
          </a:effectLst>
        </p:spPr>
      </p:pic>
      <p:pic>
        <p:nvPicPr>
          <p:cNvPr id="9" name="Рисунок 8" descr="img_75174e296d3e29115151b7310f7760ad.jpg"/>
          <p:cNvPicPr>
            <a:picLocks noChangeAspect="1"/>
          </p:cNvPicPr>
          <p:nvPr/>
        </p:nvPicPr>
        <p:blipFill>
          <a:blip r:embed="rId4" cstate="print"/>
          <a:stretch>
            <a:fillRect/>
          </a:stretch>
        </p:blipFill>
        <p:spPr>
          <a:xfrm>
            <a:off x="1269990" y="5662890"/>
            <a:ext cx="1732383" cy="92369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557084" y="0"/>
            <a:ext cx="3180170" cy="980728"/>
          </a:xfrm>
        </p:spPr>
        <p:txBody>
          <a:bodyPr>
            <a:normAutofit fontScale="90000"/>
          </a:bodyPr>
          <a:lstStyle/>
          <a:p>
            <a:r>
              <a:rPr lang="ru-RU" sz="2000" b="1" dirty="0" smtClean="0">
                <a:solidFill>
                  <a:srgbClr val="C00000"/>
                </a:solidFill>
                <a:latin typeface="Times New Roman" pitchFamily="18" charset="0"/>
                <a:cs typeface="Times New Roman" pitchFamily="18" charset="0"/>
              </a:rPr>
              <a:t>Пример аукциона на снос. Выдержка из документации на 06.09.2018:</a:t>
            </a:r>
            <a:endParaRPr lang="ru-RU" sz="2000" b="1" dirty="0">
              <a:solidFill>
                <a:srgbClr val="C00000"/>
              </a:solidFill>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cstate="print"/>
          <a:srcRect l="22479" t="15846" r="24366" b="10273"/>
          <a:stretch>
            <a:fillRect/>
          </a:stretch>
        </p:blipFill>
        <p:spPr bwMode="auto">
          <a:xfrm>
            <a:off x="358435" y="1052736"/>
            <a:ext cx="5131906" cy="5348231"/>
          </a:xfrm>
          <a:prstGeom prst="rect">
            <a:avLst/>
          </a:prstGeom>
          <a:ln>
            <a:noFill/>
          </a:ln>
          <a:effectLst>
            <a:outerShdw blurRad="292100" dist="139700" dir="2700000" algn="tl" rotWithShape="0">
              <a:srgbClr val="333333">
                <a:alpha val="65000"/>
              </a:srgbClr>
            </a:outerShdw>
          </a:effectLst>
        </p:spPr>
      </p:pic>
      <p:sp>
        <p:nvSpPr>
          <p:cNvPr id="8" name="Прямоугольник 7"/>
          <p:cNvSpPr/>
          <p:nvPr/>
        </p:nvSpPr>
        <p:spPr>
          <a:xfrm>
            <a:off x="5814461" y="476672"/>
            <a:ext cx="3079144" cy="5832648"/>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r>
              <a:rPr lang="ru-RU" sz="1400" dirty="0" smtClean="0"/>
              <a:t>Документы, подтверждающие соответствие требованиям, установленным в соответствии с законодательством Российской Федерации к лицам, осуществляющим поставку товара, выполнение работы, оказание услуги, являющихся объектом закупки или копии этих документов:</a:t>
            </a:r>
          </a:p>
          <a:p>
            <a:r>
              <a:rPr lang="ru-RU" sz="1400" b="1" dirty="0" smtClean="0">
                <a:solidFill>
                  <a:schemeClr val="accent3">
                    <a:lumMod val="75000"/>
                  </a:schemeClr>
                </a:solidFill>
              </a:rPr>
              <a:t>- выписка из реестра членов саморегулируемой организации по форме, утвержденной Приказом </a:t>
            </a:r>
            <a:r>
              <a:rPr lang="ru-RU" sz="1400" b="1" dirty="0" err="1" smtClean="0">
                <a:solidFill>
                  <a:schemeClr val="accent3">
                    <a:lumMod val="75000"/>
                  </a:schemeClr>
                </a:solidFill>
              </a:rPr>
              <a:t>Ростехнадзора</a:t>
            </a:r>
            <a:r>
              <a:rPr lang="ru-RU" sz="1400" b="1" dirty="0" smtClean="0">
                <a:solidFill>
                  <a:schemeClr val="accent3">
                    <a:lumMod val="75000"/>
                  </a:schemeClr>
                </a:solidFill>
              </a:rPr>
              <a:t> от 16.02.2017 № 58 "Об утверждении формы выписки из реестра членов саморегулируемой организации", </a:t>
            </a:r>
            <a:r>
              <a:rPr lang="ru-RU" sz="1400" b="1" u="sng" dirty="0" smtClean="0">
                <a:solidFill>
                  <a:schemeClr val="accent3">
                    <a:lumMod val="75000"/>
                  </a:schemeClr>
                </a:solidFill>
              </a:rPr>
              <a:t>содержащей право осуществлять снос объектов капитального строительства.</a:t>
            </a:r>
          </a:p>
          <a:p>
            <a:r>
              <a:rPr lang="ru-RU" sz="1400" b="1" dirty="0" smtClean="0">
                <a:solidFill>
                  <a:schemeClr val="accent3">
                    <a:lumMod val="75000"/>
                  </a:schemeClr>
                </a:solidFill>
              </a:rPr>
              <a:t>Требование о предоставлении выписки не распространяется на случаи, указанные в ч.5, ч.6 ст.55.31 Градостроительного Кодекса Российской Федерации.</a:t>
            </a:r>
            <a:endParaRPr lang="ru-RU" sz="1400" b="1" dirty="0">
              <a:solidFill>
                <a:schemeClr val="accent3">
                  <a:lumMod val="75000"/>
                </a:schemeClr>
              </a:solidFill>
            </a:endParaRPr>
          </a:p>
        </p:txBody>
      </p:sp>
      <p:sp>
        <p:nvSpPr>
          <p:cNvPr id="9" name="Стрелка вправо 8"/>
          <p:cNvSpPr/>
          <p:nvPr/>
        </p:nvSpPr>
        <p:spPr>
          <a:xfrm rot="1186214">
            <a:off x="4355430" y="1107264"/>
            <a:ext cx="1566582" cy="360040"/>
          </a:xfrm>
          <a:prstGeom prst="rightArrow">
            <a:avLst/>
          </a:prstGeom>
          <a:solidFill>
            <a:schemeClr val="accent1">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sp>
        <p:nvSpPr>
          <p:cNvPr id="10" name="Прямоугольник 9"/>
          <p:cNvSpPr/>
          <p:nvPr/>
        </p:nvSpPr>
        <p:spPr>
          <a:xfrm>
            <a:off x="3497286" y="2876393"/>
            <a:ext cx="2106783" cy="1200329"/>
          </a:xfrm>
          <a:prstGeom prst="rect">
            <a:avLst/>
          </a:prstGeom>
          <a:solidFill>
            <a:srgbClr val="FFFF00"/>
          </a:solidFill>
        </p:spPr>
        <p:txBody>
          <a:bodyPr wrap="square">
            <a:spAutoFit/>
          </a:bodyPr>
          <a:lstStyle/>
          <a:p>
            <a:r>
              <a:rPr lang="ru-RU" dirty="0" smtClean="0"/>
              <a:t>ОКПД2 43.11.10.000   Работы по сносу зданий и сооружений</a:t>
            </a:r>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19580" t="21000" r="20500" b="10273"/>
          <a:stretch>
            <a:fillRect/>
          </a:stretch>
        </p:blipFill>
        <p:spPr bwMode="auto">
          <a:xfrm>
            <a:off x="142354" y="836712"/>
            <a:ext cx="6860549" cy="5900010"/>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5947646" y="671639"/>
            <a:ext cx="3026421" cy="5858634"/>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r>
              <a:rPr lang="ru-RU" sz="1600" b="1" dirty="0" smtClean="0">
                <a:solidFill>
                  <a:srgbClr val="FF0000"/>
                </a:solidFill>
              </a:rPr>
              <a:t>Внесенные изменения:</a:t>
            </a:r>
          </a:p>
          <a:p>
            <a:r>
              <a:rPr lang="ru-RU" sz="1600" dirty="0" smtClean="0"/>
              <a:t>5) Документы, подтверждающие соответствие требованиям, установленным в соответствии с законодательством Российской Федерации к лицам, осуществляющим поставку товара, выполнение работы, оказание услуги, являющихся объектом закупки или копии этих документов:</a:t>
            </a:r>
          </a:p>
          <a:p>
            <a:r>
              <a:rPr lang="ru-RU" sz="1600" b="1" dirty="0" smtClean="0">
                <a:solidFill>
                  <a:srgbClr val="FF0000"/>
                </a:solidFill>
              </a:rPr>
              <a:t>- -выписка из реестра членов саморегулируемой организации в соответствии с ч.4 ст. 55.31 Градостроительного кодекса Российской Федерации.</a:t>
            </a:r>
          </a:p>
          <a:p>
            <a:r>
              <a:rPr lang="ru-RU" sz="1600" b="1" dirty="0" smtClean="0">
                <a:solidFill>
                  <a:srgbClr val="FF0000"/>
                </a:solidFill>
              </a:rPr>
              <a:t>Требование о предоставлении выписки не распространяется на случаи, указанные в ч.5, ч.6 ст.55.31 Градостроительного Кодекса Российской Федерации.</a:t>
            </a:r>
            <a:endParaRPr lang="ru-RU" sz="1600" b="1" dirty="0">
              <a:solidFill>
                <a:srgbClr val="FF0000"/>
              </a:solidFill>
            </a:endParaRPr>
          </a:p>
        </p:txBody>
      </p:sp>
      <p:sp>
        <p:nvSpPr>
          <p:cNvPr id="2" name="Заголовок 1"/>
          <p:cNvSpPr>
            <a:spLocks noGrp="1"/>
          </p:cNvSpPr>
          <p:nvPr>
            <p:ph type="title"/>
          </p:nvPr>
        </p:nvSpPr>
        <p:spPr>
          <a:xfrm>
            <a:off x="2548991" y="0"/>
            <a:ext cx="6128534" cy="936104"/>
          </a:xfrm>
        </p:spPr>
        <p:txBody>
          <a:bodyPr>
            <a:normAutofit/>
          </a:bodyPr>
          <a:lstStyle/>
          <a:p>
            <a:r>
              <a:rPr lang="ru-RU" sz="1800" b="1" dirty="0" smtClean="0">
                <a:solidFill>
                  <a:srgbClr val="C00000"/>
                </a:solidFill>
                <a:latin typeface="Times New Roman" pitchFamily="18" charset="0"/>
                <a:cs typeface="Times New Roman" pitchFamily="18" charset="0"/>
              </a:rPr>
              <a:t>Запрос разъяснений на площадку 07.09.2018, изменения документации 10.09.2018</a:t>
            </a:r>
            <a:endParaRPr lang="ru-RU" sz="1800" b="1" dirty="0">
              <a:solidFill>
                <a:srgbClr val="C0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7083" y="291312"/>
            <a:ext cx="6586917" cy="1122817"/>
          </a:xfrm>
        </p:spPr>
        <p:txBody>
          <a:bodyPr>
            <a:normAutofit/>
          </a:bodyPr>
          <a:lstStyle/>
          <a:p>
            <a:r>
              <a:rPr lang="ru-RU" sz="2400" b="1" dirty="0" smtClean="0">
                <a:solidFill>
                  <a:srgbClr val="C00000"/>
                </a:solidFill>
                <a:latin typeface="Times New Roman" pitchFamily="18" charset="0"/>
                <a:cs typeface="Times New Roman" pitchFamily="18" charset="0"/>
              </a:rPr>
              <a:t>Типичные </a:t>
            </a:r>
            <a:r>
              <a:rPr lang="ru-RU" sz="2400" b="1" dirty="0" smtClean="0">
                <a:solidFill>
                  <a:srgbClr val="C00000"/>
                </a:solidFill>
                <a:latin typeface="Times New Roman" pitchFamily="18" charset="0"/>
                <a:cs typeface="Times New Roman" pitchFamily="18" charset="0"/>
              </a:rPr>
              <a:t>проблемы, связанные с недостаточным правовым регулированием, </a:t>
            </a:r>
            <a:r>
              <a:rPr lang="ru-RU" sz="2400" b="1" dirty="0" smtClean="0">
                <a:solidFill>
                  <a:srgbClr val="C00000"/>
                </a:solidFill>
                <a:latin typeface="Times New Roman" pitchFamily="18" charset="0"/>
                <a:cs typeface="Times New Roman" pitchFamily="18" charset="0"/>
              </a:rPr>
              <a:t>выявленные при мониторинге</a:t>
            </a:r>
            <a:endParaRPr lang="ru-RU" sz="24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169933" y="1569855"/>
            <a:ext cx="8237491" cy="4883481"/>
          </a:xfrm>
        </p:spPr>
        <p:txBody>
          <a:bodyPr>
            <a:normAutofit lnSpcReduction="10000"/>
          </a:bodyPr>
          <a:lstStyle/>
          <a:p>
            <a:r>
              <a:rPr lang="ru-RU" dirty="0" smtClean="0"/>
              <a:t>Смешение и подмена понятий «капитальный ремонт, ремонт (текущий, восстановительный)</a:t>
            </a:r>
          </a:p>
          <a:p>
            <a:r>
              <a:rPr lang="ru-RU" dirty="0" smtClean="0"/>
              <a:t>Отсутствие проектной </a:t>
            </a:r>
            <a:r>
              <a:rPr lang="ru-RU" dirty="0" smtClean="0"/>
              <a:t>документации в соответствии со спецификой объектов и содержания работ.</a:t>
            </a:r>
            <a:endParaRPr lang="ru-RU" dirty="0" smtClean="0"/>
          </a:p>
          <a:p>
            <a:r>
              <a:rPr lang="ru-RU" dirty="0" smtClean="0"/>
              <a:t>Ссылка на недействующие Своды правил, </a:t>
            </a:r>
            <a:r>
              <a:rPr lang="ru-RU" dirty="0" err="1" smtClean="0"/>
              <a:t>ГОСТы</a:t>
            </a:r>
            <a:endParaRPr lang="ru-RU" dirty="0" smtClean="0"/>
          </a:p>
          <a:p>
            <a:r>
              <a:rPr lang="ru-RU" dirty="0" smtClean="0"/>
              <a:t>Объединение </a:t>
            </a:r>
            <a:r>
              <a:rPr lang="ru-RU" dirty="0" smtClean="0"/>
              <a:t>в одну закупку технологически не связанных между собой работ и услуг (например: строительство и поставка мебели)</a:t>
            </a:r>
            <a:endParaRPr lang="ru-RU" dirty="0" smtClean="0"/>
          </a:p>
          <a:p>
            <a:r>
              <a:rPr lang="ru-RU" dirty="0" smtClean="0"/>
              <a:t>Отсутствие единообразия подходов к формированию предмета контрактов и типизации действий заказчиков.</a:t>
            </a:r>
            <a:endParaRPr lang="ru-RU" dirty="0" smtClean="0"/>
          </a:p>
          <a:p>
            <a:pPr>
              <a:buNone/>
            </a:pPr>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трелка вправо 4"/>
          <p:cNvSpPr/>
          <p:nvPr/>
        </p:nvSpPr>
        <p:spPr>
          <a:xfrm>
            <a:off x="196374" y="610246"/>
            <a:ext cx="5456027" cy="3096344"/>
          </a:xfrm>
          <a:prstGeom prst="rightArrow">
            <a:avLst>
              <a:gd name="adj1" fmla="val 87475"/>
              <a:gd name="adj2" fmla="val 38102"/>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ru-RU" sz="1600" b="1" dirty="0" smtClean="0">
                <a:latin typeface="Times New Roman" pitchFamily="18" charset="0"/>
                <a:cs typeface="Times New Roman" pitchFamily="18" charset="0"/>
              </a:rPr>
              <a:t>С 01 июля 2017 г. СРО несет имущественную ответственность в субсидиарном порядке за неисполнение (не надлежащее исполнение) обязательств по договорам строительного подряда, заключенным с использованием конкурентных способов определения подрядчиков, исполнителей.</a:t>
            </a:r>
            <a:endParaRPr lang="ru-RU" sz="1600" dirty="0" smtClean="0"/>
          </a:p>
          <a:p>
            <a:pPr algn="ctr">
              <a:defRPr/>
            </a:pPr>
            <a:endParaRPr lang="ru-RU" sz="2000" i="1" dirty="0">
              <a:ln w="18415" cmpd="sng">
                <a:solidFill>
                  <a:srgbClr val="FFFFFF"/>
                </a:solidFill>
                <a:prstDash val="solid"/>
              </a:ln>
              <a:solidFill>
                <a:schemeClr val="bg1"/>
              </a:solidFill>
              <a:latin typeface="Times New Roman" pitchFamily="18" charset="0"/>
              <a:cs typeface="Times New Roman" pitchFamily="18" charset="0"/>
            </a:endParaRPr>
          </a:p>
        </p:txBody>
      </p:sp>
      <p:pic>
        <p:nvPicPr>
          <p:cNvPr id="8" name="Рисунок 7" descr="0_e406f_f0fda1f4_XL.jpg"/>
          <p:cNvPicPr>
            <a:picLocks noChangeAspect="1"/>
          </p:cNvPicPr>
          <p:nvPr/>
        </p:nvPicPr>
        <p:blipFill>
          <a:blip r:embed="rId2" cstate="print"/>
          <a:stretch>
            <a:fillRect/>
          </a:stretch>
        </p:blipFill>
        <p:spPr>
          <a:xfrm>
            <a:off x="6458112" y="746069"/>
            <a:ext cx="1620602" cy="1948442"/>
          </a:xfrm>
          <a:prstGeom prst="rect">
            <a:avLst/>
          </a:prstGeom>
          <a:ln>
            <a:noFill/>
          </a:ln>
          <a:effectLst>
            <a:outerShdw blurRad="292100" dist="139700" dir="2700000" algn="tl" rotWithShape="0">
              <a:srgbClr val="333333">
                <a:alpha val="65000"/>
              </a:srgbClr>
            </a:outerShdw>
          </a:effectLst>
        </p:spPr>
      </p:pic>
      <p:sp>
        <p:nvSpPr>
          <p:cNvPr id="6" name="Прямоугольник 5"/>
          <p:cNvSpPr/>
          <p:nvPr/>
        </p:nvSpPr>
        <p:spPr>
          <a:xfrm>
            <a:off x="250394" y="3573017"/>
            <a:ext cx="4429646" cy="310854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ru-RU" sz="1400" b="1" dirty="0">
                <a:latin typeface="Times New Roman" pitchFamily="18" charset="0"/>
                <a:cs typeface="Times New Roman" pitchFamily="18" charset="0"/>
              </a:rPr>
              <a:t>Справка:</a:t>
            </a:r>
            <a:r>
              <a:rPr lang="ru-RU" sz="1400" dirty="0">
                <a:latin typeface="Times New Roman" pitchFamily="18" charset="0"/>
                <a:cs typeface="Times New Roman" pitchFamily="18" charset="0"/>
              </a:rPr>
              <a:t> (п. 3 ч. 1 ст. 55.1) </a:t>
            </a:r>
            <a:r>
              <a:rPr lang="ru-RU" sz="1400" b="1" u="sng" dirty="0">
                <a:latin typeface="Times New Roman" pitchFamily="18" charset="0"/>
                <a:cs typeface="Times New Roman" pitchFamily="18" charset="0"/>
              </a:rPr>
              <a:t>Конкурентные способы заключения договоров </a:t>
            </a:r>
            <a:r>
              <a:rPr lang="ru-RU" sz="1400" dirty="0">
                <a:latin typeface="Times New Roman" pitchFamily="18" charset="0"/>
                <a:cs typeface="Times New Roman" pitchFamily="18" charset="0"/>
              </a:rPr>
              <a:t>– способы при которых в соответствии с законодательством Российской Федерации о контрактной системе в сфере закупок товаров, работ, услуг для обеспечения государственных и муниципальных нужд, законодательством Российской Федерации о закупках товаров, работ, услуг отдельными видами юридических лиц, или в иных случаях по результатам торгов (конкурсов, аукционов), </a:t>
            </a:r>
            <a:r>
              <a:rPr lang="ru-RU" sz="1400" b="1" u="sng" dirty="0">
                <a:latin typeface="Times New Roman" pitchFamily="18" charset="0"/>
                <a:cs typeface="Times New Roman" pitchFamily="18" charset="0"/>
              </a:rPr>
              <a:t>если в соответствии с законодательством Российской Федерации проведение торгов (конкурсов, аукционов) для заключения соответствующих договоров является обязательным </a:t>
            </a:r>
            <a:r>
              <a:rPr lang="ru-RU" sz="1400" dirty="0"/>
              <a:t> </a:t>
            </a:r>
          </a:p>
        </p:txBody>
      </p:sp>
      <p:graphicFrame>
        <p:nvGraphicFramePr>
          <p:cNvPr id="4" name="Схема 3"/>
          <p:cNvGraphicFramePr/>
          <p:nvPr/>
        </p:nvGraphicFramePr>
        <p:xfrm>
          <a:off x="267037" y="1189529"/>
          <a:ext cx="8481427" cy="5263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Объект 5"/>
          <p:cNvSpPr>
            <a:spLocks noGrp="1"/>
          </p:cNvSpPr>
          <p:nvPr>
            <p:ph idx="1"/>
          </p:nvPr>
        </p:nvSpPr>
        <p:spPr>
          <a:xfrm>
            <a:off x="4928050" y="2896948"/>
            <a:ext cx="3965555" cy="3628395"/>
          </a:xfrm>
        </p:spPr>
        <p:txBody>
          <a:bodyPr>
            <a:noAutofit/>
          </a:bodyPr>
          <a:lstStyle/>
          <a:p>
            <a:pPr algn="ctr" eaLnBrk="1" hangingPunct="1">
              <a:buClr>
                <a:schemeClr val="accent4">
                  <a:lumMod val="75000"/>
                </a:schemeClr>
              </a:buClr>
              <a:buFont typeface="Wingdings" panose="05000000000000000000" pitchFamily="2" charset="2"/>
              <a:buChar char="q"/>
            </a:pPr>
            <a:r>
              <a:rPr lang="ru-RU" altLang="ru-RU" sz="1800" dirty="0">
                <a:solidFill>
                  <a:srgbClr val="002060"/>
                </a:solidFill>
                <a:latin typeface="Times New Roman" pitchFamily="18" charset="0"/>
                <a:cs typeface="Times New Roman" pitchFamily="18" charset="0"/>
              </a:rPr>
              <a:t>Федеральный закон №</a:t>
            </a:r>
            <a:r>
              <a:rPr lang="en-US" altLang="ru-RU" sz="1800" dirty="0">
                <a:solidFill>
                  <a:srgbClr val="002060"/>
                </a:solidFill>
                <a:latin typeface="Times New Roman" pitchFamily="18" charset="0"/>
                <a:cs typeface="Times New Roman" pitchFamily="18" charset="0"/>
              </a:rPr>
              <a:t> 44-</a:t>
            </a:r>
            <a:r>
              <a:rPr lang="ru-RU" altLang="ru-RU" sz="1800" dirty="0">
                <a:solidFill>
                  <a:srgbClr val="002060"/>
                </a:solidFill>
                <a:latin typeface="Times New Roman" pitchFamily="18" charset="0"/>
                <a:cs typeface="Times New Roman" pitchFamily="18" charset="0"/>
              </a:rPr>
              <a:t>ФЗ «О контрактной системе в сфере закупок товаров, работ, услуг </a:t>
            </a:r>
            <a:r>
              <a:rPr lang="ru-RU" altLang="ru-RU" sz="1800" dirty="0" smtClean="0">
                <a:solidFill>
                  <a:srgbClr val="002060"/>
                </a:solidFill>
                <a:latin typeface="Times New Roman" pitchFamily="18" charset="0"/>
                <a:cs typeface="Times New Roman" pitchFamily="18" charset="0"/>
              </a:rPr>
              <a:t>для </a:t>
            </a:r>
            <a:r>
              <a:rPr lang="ru-RU" altLang="ru-RU" sz="1800" dirty="0">
                <a:solidFill>
                  <a:srgbClr val="002060"/>
                </a:solidFill>
                <a:latin typeface="Times New Roman" pitchFamily="18" charset="0"/>
                <a:cs typeface="Times New Roman" pitchFamily="18" charset="0"/>
              </a:rPr>
              <a:t>обеспечения государственных и муниципальных нужд»</a:t>
            </a:r>
          </a:p>
          <a:p>
            <a:pPr algn="ctr" eaLnBrk="1" hangingPunct="1">
              <a:buClr>
                <a:schemeClr val="accent4">
                  <a:lumMod val="75000"/>
                </a:schemeClr>
              </a:buClr>
              <a:buFont typeface="Wingdings" panose="05000000000000000000" pitchFamily="2" charset="2"/>
              <a:buChar char="q"/>
            </a:pPr>
            <a:r>
              <a:rPr lang="ru-RU" altLang="ru-RU" sz="1800" dirty="0">
                <a:solidFill>
                  <a:srgbClr val="002060"/>
                </a:solidFill>
                <a:latin typeface="Times New Roman" pitchFamily="18" charset="0"/>
                <a:cs typeface="Times New Roman" pitchFamily="18" charset="0"/>
              </a:rPr>
              <a:t>Федеральный закон № 223-ФЗ «О закупках товаров, работ, услуг отдельными видами юридических лиц</a:t>
            </a:r>
            <a:r>
              <a:rPr lang="ru-RU" altLang="ru-RU" sz="1800" dirty="0" smtClean="0">
                <a:solidFill>
                  <a:srgbClr val="002060"/>
                </a:solidFill>
                <a:latin typeface="Times New Roman" pitchFamily="18" charset="0"/>
                <a:cs typeface="Times New Roman" pitchFamily="18" charset="0"/>
              </a:rPr>
              <a:t>»</a:t>
            </a:r>
          </a:p>
          <a:p>
            <a:pPr algn="ctr" eaLnBrk="1" hangingPunct="1">
              <a:buClr>
                <a:schemeClr val="accent4">
                  <a:lumMod val="75000"/>
                </a:schemeClr>
              </a:buClr>
              <a:buFont typeface="Wingdings" panose="05000000000000000000" pitchFamily="2" charset="2"/>
              <a:buChar char="q"/>
            </a:pPr>
            <a:r>
              <a:rPr lang="ru-RU" altLang="ru-RU" sz="1800" dirty="0" smtClean="0">
                <a:solidFill>
                  <a:srgbClr val="002060"/>
                </a:solidFill>
                <a:latin typeface="Times New Roman" pitchFamily="18" charset="0"/>
                <a:cs typeface="Times New Roman" pitchFamily="18" charset="0"/>
              </a:rPr>
              <a:t>Конкурентные процедуры </a:t>
            </a:r>
            <a:r>
              <a:rPr lang="ru-RU" altLang="ru-RU" sz="1800" dirty="0" err="1" smtClean="0">
                <a:solidFill>
                  <a:srgbClr val="002060"/>
                </a:solidFill>
                <a:latin typeface="Times New Roman" pitchFamily="18" charset="0"/>
                <a:cs typeface="Times New Roman" pitchFamily="18" charset="0"/>
              </a:rPr>
              <a:t>Регоператора</a:t>
            </a:r>
            <a:r>
              <a:rPr lang="ru-RU" altLang="ru-RU" sz="1800" dirty="0" smtClean="0">
                <a:solidFill>
                  <a:srgbClr val="002060"/>
                </a:solidFill>
                <a:latin typeface="Times New Roman" pitchFamily="18" charset="0"/>
                <a:cs typeface="Times New Roman" pitchFamily="18" charset="0"/>
              </a:rPr>
              <a:t> по капремонту ОИ МКД среди подрядчиков, выбранных по Постановлению Правительства №615 </a:t>
            </a:r>
            <a:endParaRPr lang="ru-RU" altLang="ru-RU" sz="1800" dirty="0">
              <a:solidFill>
                <a:srgbClr val="002060"/>
              </a:solidFill>
              <a:latin typeface="Times New Roman" pitchFamily="18" charset="0"/>
              <a:cs typeface="Times New Roman" pitchFamily="18" charset="0"/>
            </a:endParaRPr>
          </a:p>
        </p:txBody>
      </p:sp>
      <p:sp>
        <p:nvSpPr>
          <p:cNvPr id="11" name="Прямоугольник 10"/>
          <p:cNvSpPr/>
          <p:nvPr/>
        </p:nvSpPr>
        <p:spPr>
          <a:xfrm>
            <a:off x="2605635" y="103689"/>
            <a:ext cx="4948280" cy="590931"/>
          </a:xfrm>
          <a:prstGeom prst="rect">
            <a:avLst/>
          </a:prstGeom>
        </p:spPr>
        <p:txBody>
          <a:bodyPr wrap="square">
            <a:spAutoFit/>
          </a:bodyPr>
          <a:lstStyle/>
          <a:p>
            <a:pPr>
              <a:lnSpc>
                <a:spcPct val="90000"/>
              </a:lnSpc>
              <a:spcBef>
                <a:spcPct val="0"/>
              </a:spcBef>
            </a:pPr>
            <a:r>
              <a:rPr lang="ru-RU" b="1" dirty="0" smtClean="0">
                <a:solidFill>
                  <a:srgbClr val="C00000"/>
                </a:solidFill>
                <a:latin typeface="Times New Roman" pitchFamily="18" charset="0"/>
                <a:ea typeface="+mj-ea"/>
                <a:cs typeface="Times New Roman" pitchFamily="18" charset="0"/>
              </a:rPr>
              <a:t>Почему СРО в области строительства обратили внимание на сферу закупок?</a:t>
            </a:r>
          </a:p>
        </p:txBody>
      </p:sp>
    </p:spTree>
  </p:cSld>
  <p:clrMapOvr>
    <a:masterClrMapping/>
  </p:clrMapOvr>
  <p:transition spd="med" advTm="589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880764" y="0"/>
            <a:ext cx="5648241" cy="1414130"/>
          </a:xfrm>
        </p:spPr>
        <p:txBody>
          <a:bodyPr>
            <a:normAutofit/>
          </a:bodyPr>
          <a:lstStyle/>
          <a:p>
            <a:r>
              <a:rPr lang="ru-RU" sz="3200" b="1" dirty="0" smtClean="0">
                <a:solidFill>
                  <a:srgbClr val="C00000"/>
                </a:solidFill>
                <a:latin typeface="Times New Roman" pitchFamily="18" charset="0"/>
                <a:cs typeface="Times New Roman" pitchFamily="18" charset="0"/>
              </a:rPr>
              <a:t>Типовые контракты</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110635" y="1561763"/>
            <a:ext cx="8864331" cy="4847129"/>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rgbClr val="C00000"/>
                </a:solidFill>
                <a:latin typeface="Times New Roman" pitchFamily="18" charset="0"/>
                <a:cs typeface="Times New Roman" pitchFamily="18" charset="0"/>
              </a:rPr>
              <a:t>Основания для разработки с 2015 года</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385059" y="1602222"/>
            <a:ext cx="8487620" cy="486331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rgbClr val="C00000"/>
                </a:solidFill>
                <a:latin typeface="Times New Roman" pitchFamily="18" charset="0"/>
                <a:cs typeface="Times New Roman" pitchFamily="18" charset="0"/>
              </a:rPr>
              <a:t>Типовые контракты </a:t>
            </a:r>
            <a:r>
              <a:rPr lang="ru-RU" sz="3200" b="1" dirty="0" smtClean="0">
                <a:solidFill>
                  <a:srgbClr val="C00000"/>
                </a:solidFill>
                <a:latin typeface="Times New Roman" pitchFamily="18" charset="0"/>
                <a:cs typeface="Times New Roman" pitchFamily="18" charset="0"/>
              </a:rPr>
              <a:t>на строительство, </a:t>
            </a:r>
            <a:r>
              <a:rPr lang="ru-RU" sz="3200" b="1" dirty="0" smtClean="0">
                <a:solidFill>
                  <a:srgbClr val="C00000"/>
                </a:solidFill>
                <a:latin typeface="Times New Roman" pitchFamily="18" charset="0"/>
                <a:cs typeface="Times New Roman" pitchFamily="18" charset="0"/>
              </a:rPr>
              <a:t>реконструкцию, проектирование и изыскания</a:t>
            </a:r>
            <a:endParaRPr lang="ru-RU" sz="3200" b="1" dirty="0" smtClean="0">
              <a:solidFill>
                <a:srgbClr val="C00000"/>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129474" y="1480842"/>
            <a:ext cx="4385882" cy="4426343"/>
          </a:xfrm>
        </p:spPr>
        <p:txBody>
          <a:bodyPr>
            <a:noAutofit/>
          </a:bodyPr>
          <a:lstStyle/>
          <a:p>
            <a:r>
              <a:rPr lang="ru-RU" sz="900" b="1" dirty="0" smtClean="0"/>
              <a:t>Приказ Минстроя России от 05.07.2018 N 398/</a:t>
            </a:r>
            <a:r>
              <a:rPr lang="ru-RU" sz="900" b="1" dirty="0" err="1" smtClean="0"/>
              <a:t>пр</a:t>
            </a:r>
            <a:r>
              <a:rPr lang="ru-RU" sz="900" b="1" dirty="0" smtClean="0"/>
              <a:t> "Об утверждении Типового государственного (муниципального) контракта на строительство (реконструкцию) объекта капитального строительства и информационной карты указанного типового контракта" (Зарегистрировано в Минюсте России 10.10.2018 N 52383</a:t>
            </a:r>
            <a:r>
              <a:rPr lang="ru-RU" sz="900" b="1" dirty="0" smtClean="0"/>
              <a:t>)</a:t>
            </a:r>
          </a:p>
          <a:p>
            <a:r>
              <a:rPr lang="ru-RU" sz="900" dirty="0" smtClean="0"/>
              <a:t>Контракт включает в себя, в частности, следующие разделы:</a:t>
            </a:r>
          </a:p>
          <a:p>
            <a:r>
              <a:rPr lang="ru-RU" sz="900" dirty="0" smtClean="0"/>
              <a:t>проектная документация, срок строительства (реконструкции) объекта, график исполнения контракта;</a:t>
            </a:r>
          </a:p>
          <a:p>
            <a:r>
              <a:rPr lang="ru-RU" sz="900" dirty="0" smtClean="0"/>
              <a:t>взаимодействие сторон;</a:t>
            </a:r>
          </a:p>
          <a:p>
            <a:r>
              <a:rPr lang="ru-RU" sz="900" dirty="0" smtClean="0"/>
              <a:t>привлечение подрядчиком третьих лиц для выполнения работ (оказания услуг);</a:t>
            </a:r>
          </a:p>
          <a:p>
            <a:r>
              <a:rPr lang="ru-RU" sz="900" dirty="0" smtClean="0"/>
              <a:t>обеспечение строительства (реконструкции) объекта материалами и оборудованием;</a:t>
            </a:r>
          </a:p>
          <a:p>
            <a:r>
              <a:rPr lang="ru-RU" sz="900" dirty="0" smtClean="0"/>
              <a:t>приемка выполненных работ, приемка объекта;</a:t>
            </a:r>
          </a:p>
          <a:p>
            <a:r>
              <a:rPr lang="ru-RU" sz="900" dirty="0" smtClean="0"/>
              <a:t>гарантии качества;</a:t>
            </a:r>
          </a:p>
          <a:p>
            <a:r>
              <a:rPr lang="ru-RU" sz="900" dirty="0" smtClean="0"/>
              <a:t>обеспечение исполнения контракта;</a:t>
            </a:r>
          </a:p>
          <a:p>
            <a:r>
              <a:rPr lang="ru-RU" sz="900" dirty="0" smtClean="0"/>
              <a:t>права на результаты интеллектуальной деятельности;</a:t>
            </a:r>
          </a:p>
          <a:p>
            <a:r>
              <a:rPr lang="ru-RU" sz="900" dirty="0" smtClean="0"/>
              <a:t>уступка требований по контракту;</a:t>
            </a:r>
          </a:p>
          <a:p>
            <a:r>
              <a:rPr lang="ru-RU" sz="900" dirty="0" smtClean="0"/>
              <a:t>прочие условия.</a:t>
            </a:r>
          </a:p>
          <a:p>
            <a:r>
              <a:rPr lang="ru-RU" sz="900" dirty="0" smtClean="0"/>
              <a:t>В качестве приложений к контракту сторонами утверждается: проектная документация на объект капитального строительства; график выполнения строительно-монтажных работ; график оплаты выполненных работ; форма акта сдачи-приемки выполненных работ; форма акта сдачи-приемки законченного строительством (реконструкцией) объекта; перечень видов работ, которые подрядчик обязан выполнить самостоятельно без привлечения других лиц к исполнению своих обязательств по контракту, и объем таких работ.</a:t>
            </a:r>
          </a:p>
          <a:p>
            <a:r>
              <a:rPr lang="ru-RU" sz="900" dirty="0" smtClean="0"/>
              <a:t>Приказ вступает в силу с 1 июля 2019 года.</a:t>
            </a:r>
            <a:endParaRPr lang="ru-RU" sz="900" dirty="0"/>
          </a:p>
        </p:txBody>
      </p:sp>
      <p:sp>
        <p:nvSpPr>
          <p:cNvPr id="4" name="Содержимое 3"/>
          <p:cNvSpPr>
            <a:spLocks noGrp="1"/>
          </p:cNvSpPr>
          <p:nvPr>
            <p:ph sz="half" idx="2"/>
          </p:nvPr>
        </p:nvSpPr>
        <p:spPr>
          <a:xfrm>
            <a:off x="4466804" y="1464658"/>
            <a:ext cx="4547725" cy="5393342"/>
          </a:xfrm>
        </p:spPr>
        <p:txBody>
          <a:bodyPr>
            <a:normAutofit fontScale="32500" lnSpcReduction="20000"/>
          </a:bodyPr>
          <a:lstStyle/>
          <a:p>
            <a:r>
              <a:rPr lang="ru-RU" b="1" dirty="0" smtClean="0"/>
              <a:t>Приказ Минстроя России от 05.07.2018 N 397/</a:t>
            </a:r>
            <a:r>
              <a:rPr lang="ru-RU" b="1" dirty="0" err="1" smtClean="0"/>
              <a:t>пр</a:t>
            </a:r>
            <a:r>
              <a:rPr lang="ru-RU" b="1" dirty="0" smtClean="0"/>
              <a:t> "Об утверждении Типового государственного (муниципального) контракта на выполнение проектных и изыскательских работ и информационной карты указанного типового контракта" (Зарегистрировано в Минюсте России 10.10.2018 N 52384</a:t>
            </a:r>
            <a:r>
              <a:rPr lang="ru-RU" b="1" dirty="0" smtClean="0"/>
              <a:t>)</a:t>
            </a:r>
          </a:p>
          <a:p>
            <a:r>
              <a:rPr lang="ru-RU" dirty="0" smtClean="0"/>
              <a:t>Государственный (муниципальный) контракт на выполнение проектных и изыскательских работ включает в себя, в числе прочего, следующие разделы:</a:t>
            </a:r>
          </a:p>
          <a:p>
            <a:r>
              <a:rPr lang="ru-RU" dirty="0" smtClean="0"/>
              <a:t>задание на проектирование, задание на выполнение инженерных изысканий, срок выполнения инженерных изысканий, подготовки проектной документации, график исполнения контракта;</a:t>
            </a:r>
          </a:p>
          <a:p>
            <a:r>
              <a:rPr lang="ru-RU" dirty="0" smtClean="0"/>
              <a:t>взаимодействие сторон;</a:t>
            </a:r>
          </a:p>
          <a:p>
            <a:r>
              <a:rPr lang="ru-RU" dirty="0" smtClean="0"/>
              <a:t>привлечение подрядчиком третьих лиц для выполнения работ (оказания услуг);</a:t>
            </a:r>
          </a:p>
          <a:p>
            <a:r>
              <a:rPr lang="ru-RU" dirty="0" smtClean="0"/>
              <a:t>приемка выполненных работ (результатов работ);</a:t>
            </a:r>
          </a:p>
          <a:p>
            <a:r>
              <a:rPr lang="ru-RU" dirty="0" smtClean="0"/>
              <a:t>гарантии качества;</a:t>
            </a:r>
          </a:p>
          <a:p>
            <a:r>
              <a:rPr lang="ru-RU" dirty="0" smtClean="0"/>
              <a:t>ответственность сторон;</a:t>
            </a:r>
          </a:p>
          <a:p>
            <a:r>
              <a:rPr lang="ru-RU" dirty="0" smtClean="0"/>
              <a:t>обеспечение исполнения контракта;</a:t>
            </a:r>
          </a:p>
          <a:p>
            <a:r>
              <a:rPr lang="ru-RU" dirty="0" smtClean="0"/>
              <a:t>права на результаты интеллектуальной деятельности;</a:t>
            </a:r>
          </a:p>
          <a:p>
            <a:r>
              <a:rPr lang="ru-RU" dirty="0" smtClean="0"/>
              <a:t>порядок разрешения споров;</a:t>
            </a:r>
          </a:p>
          <a:p>
            <a:r>
              <a:rPr lang="ru-RU" dirty="0" smtClean="0"/>
              <a:t>уступка требований по контракту;</a:t>
            </a:r>
          </a:p>
          <a:p>
            <a:r>
              <a:rPr lang="ru-RU" dirty="0" smtClean="0"/>
              <a:t>прочие условия.</a:t>
            </a:r>
          </a:p>
          <a:p>
            <a:r>
              <a:rPr lang="ru-RU" dirty="0" smtClean="0"/>
              <a:t>В качестве приложений к государственному (муниципальному) контракту утверждаются: задание на проектирование объекта капитального строительства; задание на выполнение инженерных изысканий в целях проектирования объекта капитального строительства; график выполнения работ; график оплаты выполненных работ; форма акта передачи проектной документации и результатов инженерных изысканий; форма акта передачи проектной документации (результатов инженерных изысканий); акт приемки-передачи выполненных работ (результатов работ).</a:t>
            </a:r>
          </a:p>
          <a:p>
            <a:r>
              <a:rPr lang="ru-RU" dirty="0" smtClean="0"/>
              <a:t>Приказ вступает в силу с 1 июля 2019 года</a:t>
            </a:r>
            <a:r>
              <a:rPr lang="ru-RU" dirty="0" smtClean="0"/>
              <a:t>.</a:t>
            </a:r>
            <a:endParaRPr lang="ru-RU"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rgbClr val="C00000"/>
                </a:solidFill>
                <a:latin typeface="Times New Roman" pitchFamily="18" charset="0"/>
                <a:cs typeface="Times New Roman" pitchFamily="18" charset="0"/>
              </a:rPr>
              <a:t>Выбор заказчиком объекта закупки</a:t>
            </a:r>
            <a:endParaRPr lang="ru-RU" sz="28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83221" y="1626499"/>
            <a:ext cx="8232129" cy="4550464"/>
          </a:xfrm>
        </p:spPr>
        <p:txBody>
          <a:bodyPr>
            <a:normAutofit fontScale="92500" lnSpcReduction="20000"/>
          </a:bodyPr>
          <a:lstStyle/>
          <a:p>
            <a:r>
              <a:rPr lang="ru-RU" dirty="0" smtClean="0"/>
              <a:t>Федеральный закон от 05.04.2013 N 44-ФЗ "О контрактной системе в сфере закупок товаров, работ, услуг для обеспечения государственных и муниципальных нужд« не устанавливает ограничений в отношении выбора заказчиком объекта закупки, то есть товара, работы или услуги, которые будут предметом контракта, заключенного в соответствии с названным законом. </a:t>
            </a:r>
          </a:p>
          <a:p>
            <a:r>
              <a:rPr lang="ru-RU" dirty="0" smtClean="0"/>
              <a:t>Как следует из положений Закона N 44-ФЗ (в частности из </a:t>
            </a:r>
            <a:r>
              <a:rPr lang="ru-RU" dirty="0" smtClean="0">
                <a:hlinkClick r:id="rId2"/>
              </a:rPr>
              <a:t>ст.ст. 12</a:t>
            </a:r>
            <a:r>
              <a:rPr lang="ru-RU" dirty="0" smtClean="0"/>
              <a:t>, </a:t>
            </a:r>
            <a:r>
              <a:rPr lang="ru-RU" dirty="0" smtClean="0">
                <a:hlinkClick r:id="rId3"/>
              </a:rPr>
              <a:t>13</a:t>
            </a:r>
            <a:r>
              <a:rPr lang="ru-RU" dirty="0" smtClean="0"/>
              <a:t>, </a:t>
            </a:r>
            <a:r>
              <a:rPr lang="ru-RU" dirty="0" smtClean="0">
                <a:hlinkClick r:id="rId4"/>
              </a:rPr>
              <a:t>ч.ч. 1</a:t>
            </a:r>
            <a:r>
              <a:rPr lang="ru-RU" dirty="0" smtClean="0"/>
              <a:t> и </a:t>
            </a:r>
            <a:r>
              <a:rPr lang="ru-RU" dirty="0" smtClean="0">
                <a:hlinkClick r:id="rId5"/>
              </a:rPr>
              <a:t>2 ст. 33</a:t>
            </a:r>
            <a:r>
              <a:rPr lang="ru-RU" dirty="0" smtClean="0"/>
              <a:t> этого закона), заказчик формирует предмет закупки, определяя, какие товары, работы, услуги (или сочетание товаров, работ, услуг) в наибольшей мере отвечают его потребностям.</a:t>
            </a:r>
            <a:br>
              <a:rPr lang="ru-RU" dirty="0" smtClean="0"/>
            </a:br>
            <a:r>
              <a:rPr lang="ru-RU" dirty="0" smtClean="0"/>
              <a:t/>
            </a:r>
            <a:br>
              <a:rPr lang="ru-RU" dirty="0" smtClean="0"/>
            </a:b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rgbClr val="C00000"/>
                </a:solidFill>
                <a:latin typeface="Times New Roman" pitchFamily="18" charset="0"/>
                <a:cs typeface="Times New Roman" pitchFamily="18" charset="0"/>
              </a:rPr>
              <a:t>От выбора заказчиком объекта закупки зависит</a:t>
            </a:r>
            <a:endParaRPr lang="ru-RU" sz="28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lnSpcReduction="20000"/>
          </a:bodyPr>
          <a:lstStyle/>
          <a:p>
            <a:r>
              <a:rPr lang="ru-RU" dirty="0" smtClean="0"/>
              <a:t>Способ закупки</a:t>
            </a:r>
          </a:p>
          <a:p>
            <a:r>
              <a:rPr lang="ru-RU" dirty="0" smtClean="0"/>
              <a:t>Метод определения НМЦК</a:t>
            </a:r>
          </a:p>
          <a:p>
            <a:r>
              <a:rPr lang="ru-RU" dirty="0" smtClean="0"/>
              <a:t>Обязательное наличие проектной документации</a:t>
            </a:r>
          </a:p>
          <a:p>
            <a:r>
              <a:rPr lang="ru-RU" dirty="0" smtClean="0"/>
              <a:t>Прохождение </a:t>
            </a:r>
            <a:r>
              <a:rPr lang="ru-RU" dirty="0" err="1" smtClean="0"/>
              <a:t>госэкспертизы</a:t>
            </a:r>
            <a:endParaRPr lang="ru-RU" dirty="0" smtClean="0"/>
          </a:p>
          <a:p>
            <a:r>
              <a:rPr lang="ru-RU" dirty="0" smtClean="0"/>
              <a:t>Требования к участникам</a:t>
            </a:r>
          </a:p>
          <a:p>
            <a:r>
              <a:rPr lang="ru-RU" dirty="0" smtClean="0"/>
              <a:t>Описание объекта закупки</a:t>
            </a:r>
          </a:p>
          <a:p>
            <a:r>
              <a:rPr lang="ru-RU" dirty="0" smtClean="0"/>
              <a:t>Особенности исполнения контрактов</a:t>
            </a:r>
          </a:p>
          <a:p>
            <a:r>
              <a:rPr lang="ru-RU" dirty="0" smtClean="0"/>
              <a:t>Какой код вида расходов следует применить для оплаты работ </a:t>
            </a:r>
            <a:br>
              <a:rPr lang="ru-RU" dirty="0" smtClean="0"/>
            </a:br>
            <a:r>
              <a:rPr lang="ru-RU" dirty="0" smtClean="0"/>
              <a:t/>
            </a:r>
            <a:br>
              <a:rPr lang="ru-RU" dirty="0" smtClean="0"/>
            </a:br>
            <a:endParaRPr lang="ru-RU" dirty="0" smtClean="0"/>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rgbClr val="C00000"/>
                </a:solidFill>
                <a:latin typeface="Times New Roman" pitchFamily="18" charset="0"/>
                <a:cs typeface="Times New Roman" pitchFamily="18" charset="0"/>
              </a:rPr>
              <a:t>Предмет регулирования градостроительного законодательства</a:t>
            </a:r>
            <a:endParaRPr lang="ru-RU" sz="28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137565" y="1569855"/>
            <a:ext cx="8820318" cy="5114166"/>
          </a:xfrm>
        </p:spPr>
        <p:txBody>
          <a:bodyPr>
            <a:normAutofit fontScale="85000" lnSpcReduction="20000"/>
          </a:bodyPr>
          <a:lstStyle/>
          <a:p>
            <a:r>
              <a:rPr lang="ru-RU" dirty="0" smtClean="0"/>
              <a:t>Согласно </a:t>
            </a:r>
            <a:r>
              <a:rPr lang="ru-RU" dirty="0" smtClean="0">
                <a:hlinkClick r:id="rId2" tooltip="’’Градостроительный кодекс Российской Федерации (с изменениями на 3 августа 2018 года) (редакция, действующая с 1 сентября 2018 года)’’&#10;Кодекс РФ от 29.12.2004 N 190-ФЗ&#10;Статус: действующая редакция (действ. с 01.09.2018)"/>
              </a:rPr>
              <a:t>пункту 1 статьи 4 Градостроительного Кодекса РФ </a:t>
            </a:r>
            <a:r>
              <a:rPr lang="ru-RU" dirty="0" smtClean="0"/>
              <a:t> законодательство о градостроительной деятельности регулирует отношения по территориальному планированию, градостроительному зонированию, планировке территории, архитектурно-строительному проектированию, отношения по строительству объектов капитального строительства, их реконструкции, а также по капитальному ремонту, при проведении которого затрагиваются конструктивные и другие характеристики надежности и безопасности таких объектов. Таким образом, законодатель обозначил предмет регулирования законодательства о градостроительной деятельности, </a:t>
            </a:r>
            <a:r>
              <a:rPr lang="ru-RU" dirty="0" err="1" smtClean="0"/>
              <a:t>c</a:t>
            </a:r>
            <a:r>
              <a:rPr lang="ru-RU" dirty="0" smtClean="0"/>
              <a:t> конкретизацией, касающейся капитального ремонта. Осуществление капитального ремонта входит в правовое поле </a:t>
            </a:r>
            <a:r>
              <a:rPr lang="ru-RU" dirty="0" err="1" smtClean="0"/>
              <a:t>ГрК</a:t>
            </a:r>
            <a:r>
              <a:rPr lang="ru-RU" dirty="0" smtClean="0"/>
              <a:t>, если таковым производится воздействие на конструктивные и другие характеристики надежности и безопасности объектов капитального строительства.</a:t>
            </a:r>
          </a:p>
          <a:p>
            <a:r>
              <a:rPr lang="ru-RU" dirty="0" smtClean="0"/>
              <a:t>Текущий, восстановительный ремонт в сферу регулирования не попадает, относится к этапу жизненного цикла здания, строения, сооружения – ЭКСПЛУАТАЦИЯ.</a:t>
            </a:r>
          </a:p>
          <a:p>
            <a:pPr>
              <a:buNone/>
            </a:pP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65175" y="533400"/>
            <a:ext cx="6449352" cy="1066800"/>
          </a:xfrm>
        </p:spPr>
        <p:txBody>
          <a:bodyPr>
            <a:normAutofit fontScale="90000"/>
          </a:bodyPr>
          <a:lstStyle/>
          <a:p>
            <a:r>
              <a:rPr lang="ru-RU" sz="2200" b="1" dirty="0" smtClean="0">
                <a:solidFill>
                  <a:srgbClr val="C00000"/>
                </a:solidFill>
                <a:latin typeface="Times New Roman" pitchFamily="18" charset="0"/>
                <a:cs typeface="Times New Roman" pitchFamily="18" charset="0"/>
              </a:rPr>
              <a:t>Письмо Министерства строительства и жилищно-коммунального хозяйства РФ от 27 февраля 2018 г. № 7026-АС/08 Об определении видов ремонта зданий и сооружений</a:t>
            </a:r>
            <a:r>
              <a:rPr lang="ru-RU" dirty="0" smtClean="0"/>
              <a:t/>
            </a:r>
            <a:br>
              <a:rPr lang="ru-RU" dirty="0" smtClean="0"/>
            </a:br>
            <a:endParaRPr lang="ru-RU" dirty="0"/>
          </a:p>
        </p:txBody>
      </p:sp>
      <p:sp>
        <p:nvSpPr>
          <p:cNvPr id="3" name="Содержимое 2"/>
          <p:cNvSpPr>
            <a:spLocks noGrp="1"/>
          </p:cNvSpPr>
          <p:nvPr>
            <p:ph idx="1"/>
          </p:nvPr>
        </p:nvSpPr>
        <p:spPr>
          <a:xfrm>
            <a:off x="105196" y="1626499"/>
            <a:ext cx="8672277" cy="5108417"/>
          </a:xfrm>
        </p:spPr>
        <p:txBody>
          <a:bodyPr>
            <a:normAutofit fontScale="77500" lnSpcReduction="20000"/>
          </a:bodyPr>
          <a:lstStyle/>
          <a:p>
            <a:r>
              <a:rPr lang="ru-RU" sz="2200" dirty="0" smtClean="0"/>
              <a:t>Из ч. 8 ст. 55.24 Градостроительного кодекса РФ следует, что техническое обслуживание зданий, сооружений, текущий ремонт зданий, сооружений проводятся в целях обеспечения надлежащего технического состояния таких зданий, сооружений. Под надлежащим техническим состоянием зданий, сооружений понимаются поддержание параметров устойчивости, надежности зданий, сооружений, а также исправность строительных конструкций, систем инженерно-технического обеспечения, сетей инженерно-технического обеспечения, их элементов в соответствии с требованиями технических регламентов, проектной документации.</a:t>
            </a:r>
          </a:p>
          <a:p>
            <a:r>
              <a:rPr lang="ru-RU" sz="2200" b="1" dirty="0" smtClean="0">
                <a:solidFill>
                  <a:srgbClr val="C00000"/>
                </a:solidFill>
              </a:rPr>
              <a:t>Согласно письма Минфина России от 14 января 2004 г. № 16-00-14/10 определять виды ремонта (текущий или капитальный) и различия между ними обязаны технические службы учреждения путем разработки в рамках системы планово-предупредительных ремонтов соответствующих нормативных документов.</a:t>
            </a:r>
          </a:p>
          <a:p>
            <a:r>
              <a:rPr lang="ru-RU" sz="2200" b="1" dirty="0" smtClean="0"/>
              <a:t>К текущему ремонту</a:t>
            </a:r>
            <a:r>
              <a:rPr lang="ru-RU" sz="2200" dirty="0" smtClean="0"/>
              <a:t> относят устранение мелких неисправностей, выявляемых в ходе повседневной эксплуатации основного средства, при котором объект практически не выбывает из эксплуатации, а его технические характеристики не меняются, работы по систематическому и своевременному предохранению основных средств от преждевременного износа путем проведения профилактических мероприятий; </a:t>
            </a:r>
          </a:p>
          <a:p>
            <a:r>
              <a:rPr lang="ru-RU" sz="2200" b="1" dirty="0" smtClean="0"/>
              <a:t>К капитальному ремонту </a:t>
            </a:r>
            <a:r>
              <a:rPr lang="ru-RU" sz="2200" dirty="0" smtClean="0"/>
              <a:t>- относят восстановление утраченных первоначальных технических характеристик объекта в целом, при этом основные технико-экономические показатели остаются неизменными.</a:t>
            </a:r>
          </a:p>
          <a:p>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565400" y="0"/>
            <a:ext cx="3277050" cy="1003412"/>
          </a:xfrm>
        </p:spPr>
        <p:txBody>
          <a:bodyPr>
            <a:normAutofit/>
          </a:bodyPr>
          <a:lstStyle/>
          <a:p>
            <a:r>
              <a:rPr lang="ru-RU" sz="2000" b="1" dirty="0" smtClean="0">
                <a:solidFill>
                  <a:srgbClr val="C00000"/>
                </a:solidFill>
                <a:latin typeface="Times New Roman" pitchFamily="18" charset="0"/>
                <a:cs typeface="Times New Roman" pitchFamily="18" charset="0"/>
              </a:rPr>
              <a:t>Письмо </a:t>
            </a:r>
            <a:br>
              <a:rPr lang="ru-RU" sz="2000" b="1" dirty="0" smtClean="0">
                <a:solidFill>
                  <a:srgbClr val="C00000"/>
                </a:solidFill>
                <a:latin typeface="Times New Roman" pitchFamily="18" charset="0"/>
                <a:cs typeface="Times New Roman" pitchFamily="18" charset="0"/>
              </a:rPr>
            </a:br>
            <a:r>
              <a:rPr lang="ru-RU" sz="2000" b="1" dirty="0" smtClean="0">
                <a:solidFill>
                  <a:srgbClr val="C00000"/>
                </a:solidFill>
                <a:latin typeface="Times New Roman" pitchFamily="18" charset="0"/>
                <a:cs typeface="Times New Roman" pitchFamily="18" charset="0"/>
              </a:rPr>
              <a:t>Минстроя</a:t>
            </a:r>
            <a:br>
              <a:rPr lang="ru-RU" sz="2000" b="1" dirty="0" smtClean="0">
                <a:solidFill>
                  <a:srgbClr val="C00000"/>
                </a:solidFill>
                <a:latin typeface="Times New Roman" pitchFamily="18" charset="0"/>
                <a:cs typeface="Times New Roman" pitchFamily="18" charset="0"/>
              </a:rPr>
            </a:br>
            <a:r>
              <a:rPr lang="ru-RU" sz="2000" b="1" dirty="0" smtClean="0">
                <a:solidFill>
                  <a:srgbClr val="C00000"/>
                </a:solidFill>
                <a:latin typeface="Times New Roman" pitchFamily="18" charset="0"/>
                <a:cs typeface="Times New Roman" pitchFamily="18" charset="0"/>
              </a:rPr>
              <a:t> России</a:t>
            </a:r>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139536" y="1529396"/>
            <a:ext cx="4200711" cy="5167866"/>
          </a:xfrm>
          <a:prstGeom prst="rect">
            <a:avLst/>
          </a:prstGeom>
          <a:ln>
            <a:noFill/>
          </a:ln>
          <a:effectLst>
            <a:outerShdw blurRad="292100" dist="139700" dir="2700000" algn="tl" rotWithShape="0">
              <a:srgbClr val="333333">
                <a:alpha val="65000"/>
              </a:srgbClr>
            </a:outerShdw>
          </a:effectLst>
        </p:spPr>
      </p:pic>
      <p:pic>
        <p:nvPicPr>
          <p:cNvPr id="1027" name="Picture 3"/>
          <p:cNvPicPr>
            <a:picLocks noGrp="1" noChangeAspect="1" noChangeArrowheads="1"/>
          </p:cNvPicPr>
          <p:nvPr>
            <p:ph sz="half" idx="2"/>
          </p:nvPr>
        </p:nvPicPr>
        <p:blipFill>
          <a:blip r:embed="rId3" cstate="print"/>
          <a:srcRect/>
          <a:stretch>
            <a:fillRect/>
          </a:stretch>
        </p:blipFill>
        <p:spPr bwMode="auto">
          <a:xfrm>
            <a:off x="4814957" y="271543"/>
            <a:ext cx="4032135" cy="4858808"/>
          </a:xfrm>
          <a:prstGeom prst="rect">
            <a:avLst/>
          </a:prstGeom>
          <a:ln>
            <a:noFill/>
          </a:ln>
          <a:effectLst>
            <a:outerShdw blurRad="292100" dist="139700" dir="2700000" algn="tl" rotWithShape="0">
              <a:srgbClr val="333333">
                <a:alpha val="65000"/>
              </a:srgbClr>
            </a:outerShdw>
          </a:effectLst>
        </p:spPr>
      </p:pic>
      <p:pic>
        <p:nvPicPr>
          <p:cNvPr id="1029" name="Picture 5"/>
          <p:cNvPicPr>
            <a:picLocks noChangeAspect="1" noChangeArrowheads="1"/>
          </p:cNvPicPr>
          <p:nvPr/>
        </p:nvPicPr>
        <p:blipFill>
          <a:blip r:embed="rId4" cstate="print"/>
          <a:srcRect/>
          <a:stretch>
            <a:fillRect/>
          </a:stretch>
        </p:blipFill>
        <p:spPr bwMode="auto">
          <a:xfrm>
            <a:off x="4753870" y="5084369"/>
            <a:ext cx="4149913" cy="152277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92347" y="250853"/>
            <a:ext cx="6651653" cy="1163277"/>
          </a:xfrm>
        </p:spPr>
        <p:txBody>
          <a:bodyPr>
            <a:normAutofit fontScale="90000"/>
          </a:bodyPr>
          <a:lstStyle/>
          <a:p>
            <a:r>
              <a:rPr lang="ru-RU" sz="2000" b="1" dirty="0" smtClean="0">
                <a:solidFill>
                  <a:srgbClr val="C00000"/>
                </a:solidFill>
                <a:latin typeface="Times New Roman" pitchFamily="18" charset="0"/>
                <a:cs typeface="Times New Roman" pitchFamily="18" charset="0"/>
              </a:rPr>
              <a:t>Основные акты, регулирующие организацию ремонтов и реконструкций:</a:t>
            </a:r>
            <a:br>
              <a:rPr lang="ru-RU" sz="2000" b="1" dirty="0" smtClean="0">
                <a:solidFill>
                  <a:srgbClr val="C00000"/>
                </a:solidFill>
                <a:latin typeface="Times New Roman" pitchFamily="18" charset="0"/>
                <a:cs typeface="Times New Roman" pitchFamily="18" charset="0"/>
              </a:rPr>
            </a:br>
            <a:r>
              <a:rPr lang="ru-RU" dirty="0" smtClean="0"/>
              <a:t> </a:t>
            </a:r>
            <a:br>
              <a:rPr lang="ru-RU" dirty="0" smtClean="0"/>
            </a:br>
            <a:endParaRPr lang="ru-RU" dirty="0"/>
          </a:p>
        </p:txBody>
      </p:sp>
      <p:graphicFrame>
        <p:nvGraphicFramePr>
          <p:cNvPr id="4" name="Содержимое 3"/>
          <p:cNvGraphicFramePr>
            <a:graphicFrameLocks noGrp="1"/>
          </p:cNvGraphicFramePr>
          <p:nvPr>
            <p:ph idx="1"/>
          </p:nvPr>
        </p:nvGraphicFramePr>
        <p:xfrm>
          <a:off x="113288" y="534074"/>
          <a:ext cx="8844595" cy="6198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smtClean="0">
                <a:solidFill>
                  <a:srgbClr val="C00000"/>
                </a:solidFill>
                <a:latin typeface="Times New Roman" pitchFamily="18" charset="0"/>
                <a:cs typeface="Times New Roman" pitchFamily="18" charset="0"/>
              </a:rPr>
              <a:t>Смета при капремонте </a:t>
            </a:r>
            <a:br>
              <a:rPr lang="ru-RU" sz="3600" b="1" dirty="0" smtClean="0">
                <a:solidFill>
                  <a:srgbClr val="C00000"/>
                </a:solidFill>
                <a:latin typeface="Times New Roman" pitchFamily="18" charset="0"/>
                <a:cs typeface="Times New Roman" pitchFamily="18" charset="0"/>
              </a:rPr>
            </a:br>
            <a:r>
              <a:rPr lang="ru-RU" sz="3600" b="1" dirty="0" smtClean="0">
                <a:solidFill>
                  <a:srgbClr val="C00000"/>
                </a:solidFill>
                <a:latin typeface="Times New Roman" pitchFamily="18" charset="0"/>
                <a:cs typeface="Times New Roman" pitchFamily="18" charset="0"/>
              </a:rPr>
              <a:t>(новые требования с 04.08.2018)</a:t>
            </a:r>
            <a:endParaRPr lang="ru-RU" sz="36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121381" y="1480842"/>
            <a:ext cx="8836502" cy="3147802"/>
          </a:xfrm>
        </p:spPr>
        <p:txBody>
          <a:bodyPr>
            <a:normAutofit fontScale="55000" lnSpcReduction="20000"/>
          </a:bodyPr>
          <a:lstStyle/>
          <a:p>
            <a:r>
              <a:rPr lang="ru-RU" sz="2900" b="1" i="1" dirty="0" smtClean="0"/>
              <a:t>Часть 12.2 ст. 48 </a:t>
            </a:r>
            <a:r>
              <a:rPr lang="ru-RU" sz="2900" b="1" i="1" dirty="0" err="1" smtClean="0"/>
              <a:t>ГрК</a:t>
            </a:r>
            <a:r>
              <a:rPr lang="ru-RU" sz="2900" b="1" i="1" dirty="0" smtClean="0"/>
              <a:t> РФ: </a:t>
            </a:r>
            <a:r>
              <a:rPr lang="ru-RU" sz="2900" i="1" dirty="0" smtClean="0"/>
              <a:t>В случае проведения капитального ремонта объектов капитального строительства, финансируемого с привлечением средств бюджетов бюджетной системы Российской Федерации, средств лиц, указанных в части 1 статьи 8.3 настоящего Кодекса, </a:t>
            </a:r>
            <a:r>
              <a:rPr lang="ru-RU" sz="2900" b="1" i="1" dirty="0" smtClean="0"/>
              <a:t>осуществляется подготовка сметы на капитальный ремонт объектов капитального строительства на основании акта, утвержденного застройщиком или техническим заказчиком и содержащего перечень дефектов оснований, строительных конструкций, систем инженерно-технического обеспечения и сетей инженерно-технического обеспечения с указанием качественных и количественных характеристик таких дефектов, и задания застройщика или технического заказчика на проектирование в зависимости от содержания работ, выполняемых при капитальном ремонте объектов капитального строительства. </a:t>
            </a:r>
            <a:r>
              <a:rPr lang="ru-RU" sz="2900" i="1" dirty="0" smtClean="0"/>
              <a:t>Застройщик по собственной инициативе вправе обеспечить подготовку иных разделов проектной документации, а также подготовку проектной документации при проведении капитального ремонта объектов капитального строительства в иных случаях, не указанных в настоящей части. (Информация об изменениях:</a:t>
            </a:r>
          </a:p>
          <a:p>
            <a:r>
              <a:rPr lang="ru-RU" i="1" dirty="0" smtClean="0"/>
              <a:t>Часть 12.2 изменена с 4 августа 2018 г. - </a:t>
            </a:r>
            <a:r>
              <a:rPr lang="ru-RU" i="1" dirty="0" smtClean="0">
                <a:hlinkClick r:id="rId2"/>
              </a:rPr>
              <a:t>Федеральный закон от 3 августа 2018 г. N 342-ФЗ</a:t>
            </a:r>
          </a:p>
          <a:p>
            <a:pPr algn="ctr"/>
            <a:endParaRPr lang="ru-RU" dirty="0" smtClean="0">
              <a:latin typeface="Times New Roman" pitchFamily="18" charset="0"/>
              <a:cs typeface="Times New Roman" pitchFamily="18" charset="0"/>
              <a:hlinkClick r:id="rId3"/>
            </a:endParaRPr>
          </a:p>
          <a:p>
            <a:endParaRPr lang="ru-RU" dirty="0" smtClean="0"/>
          </a:p>
          <a:p>
            <a:endParaRPr lang="ru-RU" dirty="0"/>
          </a:p>
        </p:txBody>
      </p:sp>
      <p:pic>
        <p:nvPicPr>
          <p:cNvPr id="2050" name="Picture 2"/>
          <p:cNvPicPr>
            <a:picLocks noGrp="1" noChangeAspect="1" noChangeArrowheads="1"/>
          </p:cNvPicPr>
          <p:nvPr>
            <p:ph sz="half" idx="2"/>
          </p:nvPr>
        </p:nvPicPr>
        <p:blipFill>
          <a:blip r:embed="rId4" cstate="print"/>
          <a:srcRect l="18311" t="36128" r="1939" b="38330"/>
          <a:stretch>
            <a:fillRect/>
          </a:stretch>
        </p:blipFill>
        <p:spPr bwMode="auto">
          <a:xfrm>
            <a:off x="139334" y="4604368"/>
            <a:ext cx="8760006" cy="20068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70373" y="97104"/>
            <a:ext cx="5996198" cy="1302352"/>
          </a:xfrm>
        </p:spPr>
        <p:txBody>
          <a:bodyPr>
            <a:normAutofit/>
          </a:bodyPr>
          <a:lstStyle/>
          <a:p>
            <a:r>
              <a:rPr lang="ru-RU" sz="1800" b="1" dirty="0" smtClean="0">
                <a:solidFill>
                  <a:srgbClr val="C00000"/>
                </a:solidFill>
                <a:latin typeface="Times New Roman" pitchFamily="18" charset="0"/>
                <a:cs typeface="Times New Roman" pitchFamily="18" charset="0"/>
              </a:rPr>
              <a:t>Актуальное направление: Контроль исполнения договорных обязательств членов СРО по «</a:t>
            </a:r>
            <a:r>
              <a:rPr lang="ru-RU" sz="1800" b="1" dirty="0" err="1" smtClean="0">
                <a:solidFill>
                  <a:srgbClr val="C00000"/>
                </a:solidFill>
                <a:latin typeface="Times New Roman" pitchFamily="18" charset="0"/>
                <a:cs typeface="Times New Roman" pitchFamily="18" charset="0"/>
              </a:rPr>
              <a:t>госконтрактам</a:t>
            </a:r>
            <a:r>
              <a:rPr lang="ru-RU" sz="1800" b="1" dirty="0" smtClean="0">
                <a:solidFill>
                  <a:srgbClr val="C00000"/>
                </a:solidFill>
                <a:latin typeface="Times New Roman" pitchFamily="18" charset="0"/>
                <a:cs typeface="Times New Roman" pitchFamily="18" charset="0"/>
              </a:rPr>
              <a:t>»</a:t>
            </a:r>
            <a:endParaRPr lang="ru-RU" sz="1800" b="1" dirty="0">
              <a:solidFill>
                <a:srgbClr val="C00000"/>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736575" y="1628800"/>
          <a:ext cx="7454769"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Стрелка вправо 4"/>
          <p:cNvSpPr/>
          <p:nvPr/>
        </p:nvSpPr>
        <p:spPr>
          <a:xfrm>
            <a:off x="169934" y="1586039"/>
            <a:ext cx="2457344" cy="2347017"/>
          </a:xfrm>
          <a:prstGeom prst="rightArrow">
            <a:avLst>
              <a:gd name="adj1" fmla="val 87475"/>
              <a:gd name="adj2" fmla="val 38102"/>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smtClean="0">
                <a:ln w="18415" cmpd="sng">
                  <a:solidFill>
                    <a:srgbClr val="FFFFFF"/>
                  </a:solidFill>
                  <a:prstDash val="solid"/>
                </a:ln>
                <a:solidFill>
                  <a:schemeClr val="bg1"/>
                </a:solidFill>
                <a:latin typeface="Times New Roman" pitchFamily="18" charset="0"/>
                <a:cs typeface="Times New Roman" pitchFamily="18" charset="0"/>
              </a:rPr>
              <a:t>В </a:t>
            </a:r>
            <a:r>
              <a:rPr lang="ru-RU" sz="1600" dirty="0" smtClean="0">
                <a:ln w="18415" cmpd="sng">
                  <a:solidFill>
                    <a:srgbClr val="FFFFFF"/>
                  </a:solidFill>
                  <a:prstDash val="solid"/>
                </a:ln>
                <a:solidFill>
                  <a:schemeClr val="bg1"/>
                </a:solidFill>
                <a:latin typeface="Times New Roman" pitchFamily="18" charset="0"/>
                <a:cs typeface="Times New Roman" pitchFamily="18" charset="0"/>
              </a:rPr>
              <a:t>соответствии с целями СРО</a:t>
            </a:r>
            <a:endParaRPr lang="ru-RU" sz="1600" dirty="0">
              <a:ln w="18415" cmpd="sng">
                <a:solidFill>
                  <a:srgbClr val="FFFFFF"/>
                </a:solidFill>
                <a:prstDash val="solid"/>
              </a:ln>
              <a:solidFill>
                <a:schemeClr val="bg1"/>
              </a:solidFill>
              <a:latin typeface="Times New Roman" pitchFamily="18" charset="0"/>
              <a:cs typeface="Times New Roman" pitchFamily="18" charset="0"/>
            </a:endParaRPr>
          </a:p>
          <a:p>
            <a:pPr algn="ctr">
              <a:defRPr/>
            </a:pPr>
            <a:r>
              <a:rPr lang="ru-RU" sz="1600" i="1" dirty="0">
                <a:ln w="18415" cmpd="sng">
                  <a:solidFill>
                    <a:srgbClr val="FFFFFF"/>
                  </a:solidFill>
                  <a:prstDash val="solid"/>
                </a:ln>
                <a:solidFill>
                  <a:schemeClr val="bg1"/>
                </a:solidFill>
                <a:latin typeface="Times New Roman" pitchFamily="18" charset="0"/>
                <a:cs typeface="Times New Roman" pitchFamily="18" charset="0"/>
              </a:rPr>
              <a:t>Ст. </a:t>
            </a:r>
            <a:r>
              <a:rPr lang="ru-RU" sz="1600" i="1" dirty="0" smtClean="0">
                <a:ln w="18415" cmpd="sng">
                  <a:solidFill>
                    <a:srgbClr val="FFFFFF"/>
                  </a:solidFill>
                  <a:prstDash val="solid"/>
                </a:ln>
                <a:solidFill>
                  <a:schemeClr val="bg1"/>
                </a:solidFill>
                <a:latin typeface="Times New Roman" pitchFamily="18" charset="0"/>
                <a:cs typeface="Times New Roman" pitchFamily="18" charset="0"/>
              </a:rPr>
              <a:t>55.1, 55.8 Градостроительного кодекса РФ</a:t>
            </a:r>
            <a:endParaRPr lang="ru-RU" sz="1600" i="1" dirty="0">
              <a:ln w="18415" cmpd="sng">
                <a:solidFill>
                  <a:srgbClr val="FFFFFF"/>
                </a:solidFill>
                <a:prstDash val="solid"/>
              </a:ln>
              <a:solidFill>
                <a:schemeClr val="bg1"/>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540899" y="99628"/>
            <a:ext cx="3317735" cy="1219374"/>
          </a:xfrm>
        </p:spPr>
        <p:txBody>
          <a:bodyPr>
            <a:normAutofit/>
          </a:bodyPr>
          <a:lstStyle/>
          <a:p>
            <a:r>
              <a:rPr lang="ru-RU" sz="2000" b="1" dirty="0" smtClean="0">
                <a:solidFill>
                  <a:srgbClr val="C00000"/>
                </a:solidFill>
                <a:latin typeface="Times New Roman" pitchFamily="18" charset="0"/>
                <a:cs typeface="Times New Roman" pitchFamily="18" charset="0"/>
              </a:rPr>
              <a:t>Контроль в СРО</a:t>
            </a:r>
            <a:br>
              <a:rPr lang="ru-RU" sz="2000" b="1" dirty="0" smtClean="0">
                <a:solidFill>
                  <a:srgbClr val="C00000"/>
                </a:solidFill>
                <a:latin typeface="Times New Roman" pitchFamily="18" charset="0"/>
                <a:cs typeface="Times New Roman" pitchFamily="18" charset="0"/>
              </a:rPr>
            </a:br>
            <a:r>
              <a:rPr lang="ru-RU" sz="2000" b="1" dirty="0" smtClean="0">
                <a:solidFill>
                  <a:srgbClr val="C00000"/>
                </a:solidFill>
                <a:latin typeface="Times New Roman" pitchFamily="18" charset="0"/>
                <a:cs typeface="Times New Roman" pitchFamily="18" charset="0"/>
              </a:rPr>
              <a:t>(ст. 55.13 Градостроительного кодекса РФ)</a:t>
            </a:r>
            <a:endParaRPr lang="ru-RU" sz="2000" b="1" dirty="0">
              <a:solidFill>
                <a:srgbClr val="C00000"/>
              </a:solidFill>
              <a:latin typeface="Times New Roman" pitchFamily="18" charset="0"/>
              <a:cs typeface="Times New Roman" pitchFamily="18" charset="0"/>
            </a:endParaRPr>
          </a:p>
        </p:txBody>
      </p:sp>
      <p:sp>
        <p:nvSpPr>
          <p:cNvPr id="6" name="Текст 5"/>
          <p:cNvSpPr>
            <a:spLocks noGrp="1"/>
          </p:cNvSpPr>
          <p:nvPr>
            <p:ph type="body" sz="half" idx="2"/>
          </p:nvPr>
        </p:nvSpPr>
        <p:spPr>
          <a:xfrm>
            <a:off x="5598381" y="188640"/>
            <a:ext cx="3194944" cy="3810000"/>
          </a:xfrm>
        </p:spPr>
        <p:txBody>
          <a:bodyPr/>
          <a:lstStyle/>
          <a:p>
            <a:r>
              <a:rPr lang="ru-RU" b="1" dirty="0" smtClean="0">
                <a:solidFill>
                  <a:schemeClr val="tx1"/>
                </a:solidFill>
              </a:rPr>
              <a:t>Саморегулируемая организация имеет право осуществлять общественный контроль в сфере закупок (ч. 11 ст. 55.13 </a:t>
            </a:r>
            <a:r>
              <a:rPr lang="ru-RU" b="1" dirty="0" err="1" smtClean="0">
                <a:solidFill>
                  <a:schemeClr val="tx1"/>
                </a:solidFill>
              </a:rPr>
              <a:t>ГрК</a:t>
            </a:r>
            <a:r>
              <a:rPr lang="ru-RU" b="1" dirty="0" smtClean="0">
                <a:solidFill>
                  <a:schemeClr val="tx1"/>
                </a:solidFill>
              </a:rPr>
              <a:t> РФ)</a:t>
            </a:r>
          </a:p>
          <a:p>
            <a:endParaRPr lang="ru-RU" dirty="0" smtClean="0"/>
          </a:p>
          <a:p>
            <a:endParaRPr lang="ru-RU" dirty="0"/>
          </a:p>
        </p:txBody>
      </p:sp>
      <p:sp>
        <p:nvSpPr>
          <p:cNvPr id="5" name="Содержимое 4"/>
          <p:cNvSpPr>
            <a:spLocks noGrp="1"/>
          </p:cNvSpPr>
          <p:nvPr>
            <p:ph idx="1"/>
          </p:nvPr>
        </p:nvSpPr>
        <p:spPr>
          <a:xfrm>
            <a:off x="234669" y="1553671"/>
            <a:ext cx="8601834" cy="5114166"/>
          </a:xfrm>
        </p:spPr>
        <p:txBody>
          <a:bodyPr>
            <a:normAutofit fontScale="62500" lnSpcReduction="20000"/>
          </a:bodyPr>
          <a:lstStyle/>
          <a:p>
            <a:pPr algn="just"/>
            <a:r>
              <a:rPr lang="ru-RU" sz="3400" dirty="0" smtClean="0">
                <a:latin typeface="Times New Roman" pitchFamily="18" charset="0"/>
                <a:cs typeface="Times New Roman" pitchFamily="18" charset="0"/>
              </a:rPr>
              <a:t>В рамках контроля саморегулируемой организации за деятельностью своих членов осуществляется в том числе контроль:</a:t>
            </a:r>
          </a:p>
          <a:p>
            <a:pPr algn="just"/>
            <a:r>
              <a:rPr lang="ru-RU" sz="3400" dirty="0" smtClean="0">
                <a:latin typeface="Times New Roman" pitchFamily="18" charset="0"/>
                <a:cs typeface="Times New Roman" pitchFamily="18" charset="0"/>
              </a:rPr>
              <a:t>1) за соблюдением членами саморегулируемой организации требований законодательства Российской Федерации </a:t>
            </a:r>
            <a:r>
              <a:rPr lang="ru-RU" sz="3400" dirty="0" smtClean="0">
                <a:latin typeface="Times New Roman" pitchFamily="18" charset="0"/>
                <a:cs typeface="Times New Roman" pitchFamily="18" charset="0"/>
                <a:hlinkClick r:id=""/>
              </a:rPr>
              <a:t>о градостроительной деятельности, </a:t>
            </a:r>
            <a:r>
              <a:rPr lang="ru-RU" sz="3400" dirty="0" smtClean="0">
                <a:latin typeface="Times New Roman" pitchFamily="18" charset="0"/>
                <a:cs typeface="Times New Roman" pitchFamily="18" charset="0"/>
                <a:hlinkClick r:id="rId2"/>
              </a:rPr>
              <a:t>о техническом регулировании, включая соблюдение членами саморегулируемой организации требований, установленных в стандартах на процессы выполнения работ по инженерным изысканиям, подготовке проектной документации, строительству, реконструкции, капитальному ремонту, сносу объектов капитального строительства, утвержденных соответствующим Национальным объединением саморегулируемых организаций;</a:t>
            </a:r>
          </a:p>
          <a:p>
            <a:pPr algn="just"/>
            <a:r>
              <a:rPr lang="ru-RU" sz="3400" dirty="0" smtClean="0">
                <a:latin typeface="Times New Roman" pitchFamily="18" charset="0"/>
                <a:cs typeface="Times New Roman" pitchFamily="18" charset="0"/>
              </a:rPr>
              <a:t>2) за исполнением членами саморегулируемой организации обязательств по договорам подряда на выполнение инженерных изысканий, подготовку проектной документации, договорам строительного подряда, договорам подряда на осуществление сноса, заключенным с использованием конкурентных способов заключения договоров.</a:t>
            </a:r>
          </a:p>
          <a:p>
            <a:pPr algn="just">
              <a:buNone/>
            </a:pPr>
            <a:endParaRPr lang="ru-RU" dirty="0">
              <a:latin typeface="Times New Roman" pitchFamily="18" charset="0"/>
              <a:cs typeface="Times New Roman" pitchFamily="18" charset="0"/>
            </a:endParaRPr>
          </a:p>
        </p:txBody>
      </p:sp>
      <p:pic>
        <p:nvPicPr>
          <p:cNvPr id="8" name="Рисунок 7" descr="picture8341.jpg"/>
          <p:cNvPicPr>
            <a:picLocks noChangeAspect="1"/>
          </p:cNvPicPr>
          <p:nvPr/>
        </p:nvPicPr>
        <p:blipFill>
          <a:blip r:embed="rId3" cstate="print"/>
          <a:stretch>
            <a:fillRect/>
          </a:stretch>
        </p:blipFill>
        <p:spPr>
          <a:xfrm>
            <a:off x="1867183" y="5680609"/>
            <a:ext cx="1371497" cy="91035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32807" y="226578"/>
            <a:ext cx="5866725" cy="517890"/>
          </a:xfrm>
        </p:spPr>
        <p:txBody>
          <a:bodyPr>
            <a:noAutofit/>
          </a:bodyPr>
          <a:lstStyle/>
          <a:p>
            <a:r>
              <a:rPr lang="ru-RU" sz="2000" b="1" dirty="0" smtClean="0">
                <a:solidFill>
                  <a:srgbClr val="C00000"/>
                </a:solidFill>
                <a:latin typeface="Times New Roman" pitchFamily="18" charset="0"/>
                <a:cs typeface="Times New Roman" pitchFamily="18" charset="0"/>
              </a:rPr>
              <a:t>Контроль обеспечения договорных обязательств</a:t>
            </a:r>
          </a:p>
        </p:txBody>
      </p:sp>
      <p:sp>
        <p:nvSpPr>
          <p:cNvPr id="3" name="Содержимое 2"/>
          <p:cNvSpPr>
            <a:spLocks noGrp="1"/>
          </p:cNvSpPr>
          <p:nvPr>
            <p:ph idx="1"/>
          </p:nvPr>
        </p:nvSpPr>
        <p:spPr>
          <a:xfrm>
            <a:off x="2759384" y="841572"/>
            <a:ext cx="5757157" cy="5019481"/>
          </a:xfrm>
        </p:spPr>
        <p:txBody>
          <a:bodyPr>
            <a:normAutofit/>
          </a:bodyPr>
          <a:lstStyle/>
          <a:p>
            <a:pPr algn="ctr">
              <a:buNone/>
            </a:pPr>
            <a:r>
              <a:rPr lang="ru-RU" sz="1400" b="1" dirty="0" smtClean="0">
                <a:solidFill>
                  <a:schemeClr val="tx2">
                    <a:lumMod val="75000"/>
                  </a:schemeClr>
                </a:solidFill>
              </a:rPr>
              <a:t>Пример (в работе): Обращение Управления капитального строительства Озерского городского округа на действия подрядчика по муниципальному контракту (нарушение сроков, отсутствие исполнительной документации).</a:t>
            </a:r>
          </a:p>
          <a:p>
            <a:pPr algn="ctr"/>
            <a:r>
              <a:rPr lang="ru-RU" sz="1400" b="1" dirty="0" smtClean="0">
                <a:solidFill>
                  <a:schemeClr val="tx2">
                    <a:lumMod val="75000"/>
                  </a:schemeClr>
                </a:solidFill>
              </a:rPr>
              <a:t>Действия СРО по данному обращению: </a:t>
            </a:r>
          </a:p>
          <a:p>
            <a:pPr algn="ctr"/>
            <a:r>
              <a:rPr lang="ru-RU" sz="1400" b="1" dirty="0" smtClean="0">
                <a:solidFill>
                  <a:schemeClr val="tx2">
                    <a:lumMod val="75000"/>
                  </a:schemeClr>
                </a:solidFill>
              </a:rPr>
              <a:t>- запрос письменных пояснений от члена СРО по существу обращения – 09.10.2018; взаимодействие с подрядчиком</a:t>
            </a:r>
          </a:p>
          <a:p>
            <a:pPr algn="ctr">
              <a:buNone/>
            </a:pPr>
            <a:r>
              <a:rPr lang="ru-RU" sz="1400" b="1" dirty="0" smtClean="0">
                <a:solidFill>
                  <a:schemeClr val="tx2">
                    <a:lumMod val="75000"/>
                  </a:schemeClr>
                </a:solidFill>
              </a:rPr>
              <a:t>Подготовка внеплановой проверки и материалов дела для дисциплинарного производства (в случае выявления нарушения)</a:t>
            </a:r>
          </a:p>
          <a:p>
            <a:pPr algn="ctr">
              <a:buNone/>
            </a:pPr>
            <a:r>
              <a:rPr lang="ru-RU" sz="1400" b="1" dirty="0" smtClean="0">
                <a:solidFill>
                  <a:schemeClr val="tx2">
                    <a:lumMod val="75000"/>
                  </a:schemeClr>
                </a:solidFill>
              </a:rPr>
              <a:t>Составление совместного плана </a:t>
            </a:r>
            <a:r>
              <a:rPr lang="ru-RU" sz="1400" b="1" dirty="0" err="1" smtClean="0">
                <a:solidFill>
                  <a:schemeClr val="tx2">
                    <a:lumMod val="75000"/>
                  </a:schemeClr>
                </a:solidFill>
              </a:rPr>
              <a:t>орг-тех</a:t>
            </a:r>
            <a:r>
              <a:rPr lang="ru-RU" sz="1400" b="1" dirty="0" smtClean="0">
                <a:solidFill>
                  <a:schemeClr val="tx2">
                    <a:lumMod val="75000"/>
                  </a:schemeClr>
                </a:solidFill>
              </a:rPr>
              <a:t> мероприятий по устранению нарушения и контроль.</a:t>
            </a:r>
          </a:p>
          <a:p>
            <a:pPr algn="ctr"/>
            <a:endParaRPr lang="ru-RU" sz="1400" dirty="0">
              <a:solidFill>
                <a:srgbClr val="C00000"/>
              </a:solidFill>
            </a:endParaRPr>
          </a:p>
        </p:txBody>
      </p:sp>
      <p:sp>
        <p:nvSpPr>
          <p:cNvPr id="4" name="Текст 3"/>
          <p:cNvSpPr>
            <a:spLocks noGrp="1"/>
          </p:cNvSpPr>
          <p:nvPr>
            <p:ph type="body" sz="half" idx="2"/>
          </p:nvPr>
        </p:nvSpPr>
        <p:spPr>
          <a:xfrm>
            <a:off x="161841" y="1505119"/>
            <a:ext cx="2524715" cy="3876085"/>
          </a:xfrm>
        </p:spPr>
        <p:txBody>
          <a:bodyPr>
            <a:noAutofit/>
          </a:bodyPr>
          <a:lstStyle/>
          <a:p>
            <a:r>
              <a:rPr lang="ru-RU" dirty="0" smtClean="0">
                <a:solidFill>
                  <a:srgbClr val="C00000"/>
                </a:solidFill>
              </a:rPr>
              <a:t>Принципы:</a:t>
            </a:r>
          </a:p>
          <a:p>
            <a:r>
              <a:rPr lang="ru-RU" b="1" dirty="0" smtClean="0">
                <a:solidFill>
                  <a:schemeClr val="accent6">
                    <a:lumMod val="50000"/>
                  </a:schemeClr>
                </a:solidFill>
              </a:rPr>
              <a:t>- Постоянный контроль (мониторинг) с использованием автоматизированных систем;</a:t>
            </a:r>
          </a:p>
          <a:p>
            <a:pPr>
              <a:buFontTx/>
              <a:buChar char="-"/>
            </a:pPr>
            <a:r>
              <a:rPr lang="ru-RU" b="1" dirty="0" smtClean="0">
                <a:solidFill>
                  <a:schemeClr val="accent6">
                    <a:lumMod val="50000"/>
                  </a:schemeClr>
                </a:solidFill>
              </a:rPr>
              <a:t> Всестороннее рассмотрение жалоб (обращений) со стороны заказчиков;</a:t>
            </a:r>
          </a:p>
          <a:p>
            <a:pPr>
              <a:buFontTx/>
              <a:buChar char="-"/>
            </a:pPr>
            <a:r>
              <a:rPr lang="ru-RU" b="1" dirty="0" smtClean="0">
                <a:solidFill>
                  <a:schemeClr val="accent6">
                    <a:lumMod val="50000"/>
                  </a:schemeClr>
                </a:solidFill>
              </a:rPr>
              <a:t> контроль совокупного размера обязательств по контрактам (обязанность: проводить ежегодно 01 марта)</a:t>
            </a:r>
          </a:p>
          <a:p>
            <a:pPr>
              <a:buFontTx/>
              <a:buChar char="-"/>
            </a:pPr>
            <a:r>
              <a:rPr lang="ru-RU" b="1" dirty="0" smtClean="0">
                <a:solidFill>
                  <a:schemeClr val="accent6">
                    <a:lumMod val="50000"/>
                  </a:schemeClr>
                </a:solidFill>
              </a:rPr>
              <a:t> Анализ деятельности членов СРО</a:t>
            </a:r>
            <a:r>
              <a:rPr lang="ru-RU" dirty="0" smtClean="0"/>
              <a:t>.</a:t>
            </a:r>
            <a:endParaRPr lang="ru-RU" dirty="0"/>
          </a:p>
        </p:txBody>
      </p:sp>
      <p:pic>
        <p:nvPicPr>
          <p:cNvPr id="1027" name="Picture 3"/>
          <p:cNvPicPr>
            <a:picLocks noChangeAspect="1" noChangeArrowheads="1"/>
          </p:cNvPicPr>
          <p:nvPr/>
        </p:nvPicPr>
        <p:blipFill>
          <a:blip r:embed="rId2" cstate="print"/>
          <a:srcRect l="12994" t="25228" r="7002" b="7625"/>
          <a:stretch>
            <a:fillRect/>
          </a:stretch>
        </p:blipFill>
        <p:spPr bwMode="auto">
          <a:xfrm>
            <a:off x="2519829" y="3520036"/>
            <a:ext cx="6470422" cy="305474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4715" y="117335"/>
            <a:ext cx="6255144" cy="958906"/>
          </a:xfrm>
        </p:spPr>
        <p:txBody>
          <a:bodyPr>
            <a:normAutofit/>
          </a:bodyPr>
          <a:lstStyle/>
          <a:p>
            <a:r>
              <a:rPr lang="ru-RU" sz="2000" b="1" dirty="0" smtClean="0">
                <a:solidFill>
                  <a:srgbClr val="C00000"/>
                </a:solidFill>
                <a:latin typeface="Times New Roman" pitchFamily="18" charset="0"/>
                <a:cs typeface="Times New Roman" pitchFamily="18" charset="0"/>
              </a:rPr>
              <a:t>СРО рассматривает жалобы и обращения на действия (бездействие) членов СРО, в том числе на этапе исполнения контрактов</a:t>
            </a:r>
          </a:p>
        </p:txBody>
      </p:sp>
      <p:graphicFrame>
        <p:nvGraphicFramePr>
          <p:cNvPr id="5" name="Содержимое 4"/>
          <p:cNvGraphicFramePr>
            <a:graphicFrameLocks noGrp="1"/>
          </p:cNvGraphicFramePr>
          <p:nvPr>
            <p:ph idx="1"/>
          </p:nvPr>
        </p:nvGraphicFramePr>
        <p:xfrm>
          <a:off x="113288" y="1310910"/>
          <a:ext cx="9030711" cy="5437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Текст 3"/>
          <p:cNvSpPr>
            <a:spLocks noGrp="1"/>
          </p:cNvSpPr>
          <p:nvPr>
            <p:ph type="body" sz="half" idx="2"/>
          </p:nvPr>
        </p:nvSpPr>
        <p:spPr>
          <a:xfrm>
            <a:off x="3681877" y="2751292"/>
            <a:ext cx="1950181" cy="3004406"/>
          </a:xfrm>
        </p:spPr>
        <p:txBody>
          <a:bodyPr>
            <a:normAutofit fontScale="92500" lnSpcReduction="10000"/>
          </a:bodyPr>
          <a:lstStyle/>
          <a:p>
            <a:pPr algn="ctr"/>
            <a:r>
              <a:rPr lang="ru-RU" sz="2400" dirty="0" smtClean="0"/>
              <a:t>СРО рассматривает жалобы на действия (бездействие) своих членов и иные обращения. Ст. 55.14, ст. 55.15</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529" y="239542"/>
            <a:ext cx="6473629" cy="1066800"/>
          </a:xfrm>
        </p:spPr>
        <p:txBody>
          <a:bodyPr>
            <a:noAutofit/>
          </a:bodyPr>
          <a:lstStyle/>
          <a:p>
            <a:pPr lvl="0"/>
            <a:r>
              <a:rPr lang="ru-RU" sz="2000" b="1" dirty="0" smtClean="0">
                <a:solidFill>
                  <a:srgbClr val="C00000"/>
                </a:solidFill>
                <a:latin typeface="Times New Roman" pitchFamily="18" charset="0"/>
                <a:cs typeface="Times New Roman" pitchFamily="18" charset="0"/>
              </a:rPr>
              <a:t>Общественные объединения и объединения юридических лиц, осуществляющие общественный контроль (ст. 102 44-ФЗ), вправе:</a:t>
            </a:r>
            <a:r>
              <a:rPr lang="ru-RU" sz="2400" b="1" dirty="0" smtClean="0">
                <a:solidFill>
                  <a:srgbClr val="C00000"/>
                </a:solidFill>
                <a:latin typeface="Times New Roman" pitchFamily="18" charset="0"/>
                <a:cs typeface="Times New Roman" pitchFamily="18" charset="0"/>
              </a:rPr>
              <a:t/>
            </a:r>
            <a:br>
              <a:rPr lang="ru-RU" sz="2400" b="1" dirty="0" smtClean="0">
                <a:solidFill>
                  <a:srgbClr val="C00000"/>
                </a:solidFill>
                <a:latin typeface="Times New Roman" pitchFamily="18" charset="0"/>
                <a:cs typeface="Times New Roman" pitchFamily="18" charset="0"/>
              </a:rPr>
            </a:br>
            <a:endParaRPr lang="ru-RU" sz="2400" b="1" dirty="0">
              <a:solidFill>
                <a:srgbClr val="C00000"/>
              </a:solidFill>
              <a:latin typeface="Times New Roman" pitchFamily="18" charset="0"/>
              <a:cs typeface="Times New Roman" pitchFamily="18" charset="0"/>
            </a:endParaRPr>
          </a:p>
        </p:txBody>
      </p:sp>
      <p:graphicFrame>
        <p:nvGraphicFramePr>
          <p:cNvPr id="6" name="Содержимое 5"/>
          <p:cNvGraphicFramePr>
            <a:graphicFrameLocks noGrp="1"/>
          </p:cNvGraphicFramePr>
          <p:nvPr>
            <p:ph idx="1"/>
          </p:nvPr>
        </p:nvGraphicFramePr>
        <p:xfrm>
          <a:off x="137565" y="1084332"/>
          <a:ext cx="8901240" cy="5615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
            </a:r>
            <a:br>
              <a:rPr lang="ru-RU" dirty="0" smtClean="0"/>
            </a:br>
            <a:endParaRPr lang="ru-RU" dirty="0"/>
          </a:p>
        </p:txBody>
      </p:sp>
      <p:graphicFrame>
        <p:nvGraphicFramePr>
          <p:cNvPr id="4" name="Содержимое 3"/>
          <p:cNvGraphicFramePr>
            <a:graphicFrameLocks noGrp="1"/>
          </p:cNvGraphicFramePr>
          <p:nvPr>
            <p:ph idx="1"/>
          </p:nvPr>
        </p:nvGraphicFramePr>
        <p:xfrm>
          <a:off x="178025" y="1456565"/>
          <a:ext cx="8747490" cy="5235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2468071" y="123084"/>
            <a:ext cx="6193270" cy="1169551"/>
          </a:xfrm>
          <a:prstGeom prst="rect">
            <a:avLst/>
          </a:prstGeom>
        </p:spPr>
        <p:txBody>
          <a:bodyPr wrap="square">
            <a:spAutoFit/>
          </a:bodyPr>
          <a:lstStyle/>
          <a:p>
            <a:r>
              <a:rPr lang="ru-RU" sz="1400" b="1" dirty="0" smtClean="0">
                <a:solidFill>
                  <a:srgbClr val="C00000"/>
                </a:solidFill>
                <a:latin typeface="Times New Roman" pitchFamily="18" charset="0"/>
                <a:ea typeface="+mj-ea"/>
                <a:cs typeface="Times New Roman" pitchFamily="18" charset="0"/>
              </a:rPr>
              <a:t>Проблематика: Наличие неурегулированных на законодательном уровне вопросов в части осуществления общественного контроля за соблюдением законодательства Российской Федерации и иных нормативных правовых актов о контрактной системе в сфере закупок </a:t>
            </a:r>
            <a:r>
              <a:rPr lang="ru-RU" sz="1400" b="1" dirty="0" err="1" smtClean="0">
                <a:solidFill>
                  <a:srgbClr val="C00000"/>
                </a:solidFill>
                <a:latin typeface="Times New Roman" pitchFamily="18" charset="0"/>
                <a:ea typeface="+mj-ea"/>
                <a:cs typeface="Times New Roman" pitchFamily="18" charset="0"/>
              </a:rPr>
              <a:t>саморегулируемыми</a:t>
            </a:r>
            <a:r>
              <a:rPr lang="ru-RU" sz="1400" b="1" dirty="0" smtClean="0">
                <a:solidFill>
                  <a:srgbClr val="C00000"/>
                </a:solidFill>
                <a:latin typeface="Times New Roman" pitchFamily="18" charset="0"/>
                <a:ea typeface="+mj-ea"/>
                <a:cs typeface="Times New Roman" pitchFamily="18" charset="0"/>
              </a:rPr>
              <a:t> организациями в области строительства</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05635" y="194208"/>
            <a:ext cx="6538365" cy="1116701"/>
          </a:xfrm>
        </p:spPr>
        <p:txBody>
          <a:bodyPr>
            <a:normAutofit/>
          </a:bodyPr>
          <a:lstStyle/>
          <a:p>
            <a:pPr lvl="0"/>
            <a:r>
              <a:rPr lang="ru-RU" sz="2000" b="1" dirty="0" smtClean="0">
                <a:solidFill>
                  <a:srgbClr val="C00000"/>
                </a:solidFill>
                <a:latin typeface="Times New Roman" pitchFamily="18" charset="0"/>
                <a:cs typeface="Times New Roman" pitchFamily="18" charset="0"/>
              </a:rPr>
              <a:t>Права СРО при осуществлении Общественного контроля</a:t>
            </a:r>
            <a:endParaRPr lang="ru-RU" sz="2000" b="1" dirty="0">
              <a:solidFill>
                <a:srgbClr val="C00000"/>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145657" y="1569855"/>
          <a:ext cx="8755582" cy="5065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1506</TotalTime>
  <Words>3365</Words>
  <Application>Microsoft Office PowerPoint</Application>
  <PresentationFormat>Экран (4:3)</PresentationFormat>
  <Paragraphs>193</Paragraphs>
  <Slides>29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Office Theme</vt:lpstr>
      <vt:lpstr>   Проблемные вопросы применения градостроительного законодательства РФ при осуществлении закупок строительных работ для государственных и муниципальных нужд</vt:lpstr>
      <vt:lpstr>Слайд 2</vt:lpstr>
      <vt:lpstr>Актуальное направление: Контроль исполнения договорных обязательств членов СРО по «госконтрактам»</vt:lpstr>
      <vt:lpstr>Контроль в СРО (ст. 55.13 Градостроительного кодекса РФ)</vt:lpstr>
      <vt:lpstr>Контроль обеспечения договорных обязательств</vt:lpstr>
      <vt:lpstr>СРО рассматривает жалобы и обращения на действия (бездействие) членов СРО, в том числе на этапе исполнения контрактов</vt:lpstr>
      <vt:lpstr>Общественные объединения и объединения юридических лиц, осуществляющие общественный контроль (ст. 102 44-ФЗ), вправе: </vt:lpstr>
      <vt:lpstr> </vt:lpstr>
      <vt:lpstr>Права СРО при осуществлении Общественного контроля</vt:lpstr>
      <vt:lpstr>Практика взаимодействия СРО и заказчиков</vt:lpstr>
      <vt:lpstr>Изменения градостроительного законодательства в 2018 г.</vt:lpstr>
      <vt:lpstr>   Саморегулирование в области строительства, реконструкции, капитального ремонта, сноса объектов капитального строительства:  </vt:lpstr>
      <vt:lpstr>Основные новеллы</vt:lpstr>
      <vt:lpstr>Область применения Главы 6.4 о сносе</vt:lpstr>
      <vt:lpstr>Статья 55.31 (требования к лицам, осуществляющим снос установлены по аналогии с требования по строительству, реконструкции и капремонту) (Выдержки)</vt:lpstr>
      <vt:lpstr> У членов СРО, право на снос  (первый - пятый уровни ответственности) такое право возникает с момента вступления в силу  Федерального закона № 340-ФЗ.</vt:lpstr>
      <vt:lpstr>Пример аукциона на снос. Выдержка из документации на 06.09.2018:</vt:lpstr>
      <vt:lpstr>Запрос разъяснений на площадку 07.09.2018, изменения документации 10.09.2018</vt:lpstr>
      <vt:lpstr>Типичные проблемы, связанные с недостаточным правовым регулированием, выявленные при мониторинге</vt:lpstr>
      <vt:lpstr>Типовые контракты</vt:lpstr>
      <vt:lpstr>Основания для разработки с 2015 года</vt:lpstr>
      <vt:lpstr>Типовые контракты на строительство, реконструкцию, проектирование и изыскания</vt:lpstr>
      <vt:lpstr>Выбор заказчиком объекта закупки</vt:lpstr>
      <vt:lpstr>От выбора заказчиком объекта закупки зависит</vt:lpstr>
      <vt:lpstr>Предмет регулирования градостроительного законодательства</vt:lpstr>
      <vt:lpstr>Письмо Министерства строительства и жилищно-коммунального хозяйства РФ от 27 февраля 2018 г. № 7026-АС/08 Об определении видов ремонта зданий и сооружений </vt:lpstr>
      <vt:lpstr>Письмо  Минстроя  России</vt:lpstr>
      <vt:lpstr>Основные акты, регулирующие организацию ремонтов и реконструкций:   </vt:lpstr>
      <vt:lpstr>Смета при капремонте  (новые требования с 04.08.2018)</vt:lpstr>
    </vt:vector>
  </TitlesOfParts>
  <Company>PJSC "New Engineering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Markasian, Pavel (KIEVH)</dc:creator>
  <cp:lastModifiedBy>Razumova</cp:lastModifiedBy>
  <cp:revision>148</cp:revision>
  <dcterms:created xsi:type="dcterms:W3CDTF">2016-11-18T14:12:19Z</dcterms:created>
  <dcterms:modified xsi:type="dcterms:W3CDTF">2018-10-17T06:25:44Z</dcterms:modified>
</cp:coreProperties>
</file>